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59" r:id="rId2"/>
    <p:sldId id="262" r:id="rId3"/>
    <p:sldId id="266" r:id="rId4"/>
    <p:sldId id="263" r:id="rId5"/>
    <p:sldId id="267" r:id="rId6"/>
    <p:sldId id="265" r:id="rId7"/>
    <p:sldId id="285" r:id="rId8"/>
    <p:sldId id="268" r:id="rId9"/>
    <p:sldId id="269" r:id="rId10"/>
    <p:sldId id="270" r:id="rId11"/>
    <p:sldId id="271" r:id="rId12"/>
    <p:sldId id="272" r:id="rId13"/>
    <p:sldId id="273" r:id="rId14"/>
    <p:sldId id="286" r:id="rId15"/>
    <p:sldId id="287" r:id="rId16"/>
    <p:sldId id="274" r:id="rId17"/>
    <p:sldId id="288" r:id="rId18"/>
    <p:sldId id="289" r:id="rId19"/>
    <p:sldId id="275" r:id="rId20"/>
    <p:sldId id="276" r:id="rId21"/>
    <p:sldId id="290" r:id="rId22"/>
    <p:sldId id="277" r:id="rId23"/>
    <p:sldId id="278" r:id="rId24"/>
    <p:sldId id="291" r:id="rId25"/>
    <p:sldId id="279" r:id="rId26"/>
    <p:sldId id="292" r:id="rId27"/>
  </p:sldIdLst>
  <p:sldSz cx="12192000" cy="6858000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0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101" y="1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FABE05-B77F-465D-9B9B-DA3D906FED15}" type="datetimeFigureOut">
              <a:rPr lang="ko-KR" altLang="en-US" smtClean="0"/>
              <a:t>2020-09-07 Monday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5041EF-CA2C-4C66-93FE-16FA2C8EAFD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759632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B2BD1990-9C49-4AA8-8800-38D76750563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B52C47A8-B2DD-4E28-BD49-636964B04B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174C2362-9BE6-4BE6-BCFC-D6CAF4EBF4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0F0414-6594-492E-AEE6-88C1716F6A56}" type="datetimeFigureOut">
              <a:rPr lang="ko-KR" altLang="en-US" smtClean="0"/>
              <a:t>2020-09-07 Monday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E6780AEA-6FE1-4261-9932-3B3469512A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7442D86D-0644-4274-A685-5D82BFD856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91A642-A1A0-4AF6-A92A-46619079E89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663965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FF136983-ED35-448F-81CB-665BE2676C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C23D3D33-25DB-4E0E-9804-A3E5F43B0D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E681A64B-EF7E-4D1B-A701-A154E5B143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0F0414-6594-492E-AEE6-88C1716F6A56}" type="datetimeFigureOut">
              <a:rPr lang="ko-KR" altLang="en-US" smtClean="0"/>
              <a:t>2020-09-07 Monday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8CCDA05D-56EC-4C76-B41B-B341FDA34F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AC56DBF0-D5EA-47A5-ADE1-C7D7E37354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91A642-A1A0-4AF6-A92A-46619079E89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808401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:a16="http://schemas.microsoft.com/office/drawing/2014/main" id="{7873DF32-2633-452B-9FDD-A8B78D13EF9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7EFE415C-49AB-4B5B-B0D4-DE972F61BA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920C24B2-0A78-4D86-8B32-9A622F8492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0F0414-6594-492E-AEE6-88C1716F6A56}" type="datetimeFigureOut">
              <a:rPr lang="ko-KR" altLang="en-US" smtClean="0"/>
              <a:t>2020-09-07 Monday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72CCB135-1591-4CB6-BAD4-85DAB9A2BC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BAD84AD7-C2E8-4789-BC54-D83DBE2B00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91A642-A1A0-4AF6-A92A-46619079E89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385417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95289600-29EF-466E-BA63-D0A48DF830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55E9843B-B9B0-45E8-B013-AE47E0A8B2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7C923AEA-6AB6-4096-BD57-77F18F8C18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0F0414-6594-492E-AEE6-88C1716F6A56}" type="datetimeFigureOut">
              <a:rPr lang="ko-KR" altLang="en-US" smtClean="0"/>
              <a:t>2020-09-07 Monday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08E93E53-45A1-4D41-8FC3-B23D8F4420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D564DEEC-5F43-4FC3-B38E-214FB71678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91A642-A1A0-4AF6-A92A-46619079E89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444547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726F50F2-FF93-49E8-824D-36D4466EBD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A193F681-4FA6-404B-A8EA-1573344CB4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D28A979A-E9C5-4D8D-90AA-01F68432AE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0F0414-6594-492E-AEE6-88C1716F6A56}" type="datetimeFigureOut">
              <a:rPr lang="ko-KR" altLang="en-US" smtClean="0"/>
              <a:t>2020-09-07 Monday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EF936A2F-3087-4516-8232-225AF4BB54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05F6E805-C87E-4E35-B398-9716B8058A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91A642-A1A0-4AF6-A92A-46619079E89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550851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655D5459-68E3-4CE8-8100-49B5DF6665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DF4D4F44-04D5-45DF-B8DC-FBE90C8DE99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E64C12E7-CD1A-47C0-AC41-A84DE725525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A4B8301E-9D57-4BFB-A65B-7D1740F2A8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0F0414-6594-492E-AEE6-88C1716F6A56}" type="datetimeFigureOut">
              <a:rPr lang="ko-KR" altLang="en-US" smtClean="0"/>
              <a:t>2020-09-07 Monday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5336C040-E50C-404D-B64D-21AEB1BC55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9A16F785-3D21-42B2-9203-F634CED123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91A642-A1A0-4AF6-A92A-46619079E89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127395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DF38FFCD-B01E-443F-AD54-50D7C2B9D5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CBD279CF-B0ED-4883-96DE-9F8BBA4108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EAF71017-AA06-4F1C-A599-A65A5BFC32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A17E770B-99AD-428B-BFC9-138917B6CDF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id="{B88072EC-36EA-499F-A558-E2C355F6783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7" name="날짜 개체 틀 6">
            <a:extLst>
              <a:ext uri="{FF2B5EF4-FFF2-40B4-BE49-F238E27FC236}">
                <a16:creationId xmlns:a16="http://schemas.microsoft.com/office/drawing/2014/main" id="{E2A436AA-103C-468D-8C8D-E18C286D27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0F0414-6594-492E-AEE6-88C1716F6A56}" type="datetimeFigureOut">
              <a:rPr lang="ko-KR" altLang="en-US" smtClean="0"/>
              <a:t>2020-09-07 Monday</a:t>
            </a:fld>
            <a:endParaRPr lang="ko-KR" altLang="en-US"/>
          </a:p>
        </p:txBody>
      </p:sp>
      <p:sp>
        <p:nvSpPr>
          <p:cNvPr id="8" name="바닥글 개체 틀 7">
            <a:extLst>
              <a:ext uri="{FF2B5EF4-FFF2-40B4-BE49-F238E27FC236}">
                <a16:creationId xmlns:a16="http://schemas.microsoft.com/office/drawing/2014/main" id="{28566342-FD4C-4AE9-AEA1-3F4648E88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id="{D5B80775-B9AA-4D50-A8FE-96E114253A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91A642-A1A0-4AF6-A92A-46619079E89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034800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F3CFC28D-7015-4190-9150-213124B409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17A56EBA-E2C7-44CA-BF74-3AB0309607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0F0414-6594-492E-AEE6-88C1716F6A56}" type="datetimeFigureOut">
              <a:rPr lang="ko-KR" altLang="en-US" smtClean="0"/>
              <a:t>2020-09-07 Monday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4D150232-370F-4FF0-AFC4-04A49DB1A8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25E99380-CB04-489E-8288-508EA7423F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91A642-A1A0-4AF6-A92A-46619079E89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018632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:a16="http://schemas.microsoft.com/office/drawing/2014/main" id="{572FFDBA-F46C-4C00-A211-7BA0CCE47C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0F0414-6594-492E-AEE6-88C1716F6A56}" type="datetimeFigureOut">
              <a:rPr lang="ko-KR" altLang="en-US" smtClean="0"/>
              <a:t>2020-09-07 Monday</a:t>
            </a:fld>
            <a:endParaRPr lang="ko-KR" altLang="en-US"/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id="{498A915E-37AF-42B6-8D98-8FEE6ABDE1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3F214306-5D62-4E84-8D9C-6E4277783A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91A642-A1A0-4AF6-A92A-46619079E89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855083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07EAE7E3-3C30-40CF-9865-89EC73C7C5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22EDAB30-23EC-4E2A-9D2E-555F2D670C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DEFC1853-DF0B-4B0B-9EBB-82EA9860A9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177F10CD-E30E-4CE9-918E-1A2949752F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0F0414-6594-492E-AEE6-88C1716F6A56}" type="datetimeFigureOut">
              <a:rPr lang="ko-KR" altLang="en-US" smtClean="0"/>
              <a:t>2020-09-07 Monday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6188831F-8718-49FC-9DD6-69A8210DD5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5690B916-D24C-4ED2-A097-377777BCCD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91A642-A1A0-4AF6-A92A-46619079E89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771949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65062F61-C66D-4317-ADDA-E8AF8B1048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C62711FC-8E55-43F8-BDAA-1816628C98E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49740CF4-1A0A-4A7D-BF41-2C71459C6A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941DEC41-C413-4B15-AF7C-D701C53C5C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0F0414-6594-492E-AEE6-88C1716F6A56}" type="datetimeFigureOut">
              <a:rPr lang="ko-KR" altLang="en-US" smtClean="0"/>
              <a:t>2020-09-07 Monday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F85B44F4-D5B6-47E5-856F-1405ABCD32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D7684784-38C7-43C9-BDA3-6A3EEDD72B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91A642-A1A0-4AF6-A92A-46619079E89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365787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:a16="http://schemas.microsoft.com/office/drawing/2014/main" id="{B15804CB-9DFD-4A17-9913-175F8E4AF9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8B2A2E28-7EEC-41FD-9D1D-BB875E9904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0A5B6C3F-7756-4CEB-AF8E-A0186AFEDB0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0F0414-6594-492E-AEE6-88C1716F6A56}" type="datetimeFigureOut">
              <a:rPr lang="ko-KR" altLang="en-US" smtClean="0"/>
              <a:t>2020-09-07 Monday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D77869C7-B7FC-4A51-88B8-0556AA37501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EB6767DE-1A63-4DAA-A708-E2F40AF932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91A642-A1A0-4AF6-A92A-46619079E89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768260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그림 11">
            <a:extLst>
              <a:ext uri="{FF2B5EF4-FFF2-40B4-BE49-F238E27FC236}">
                <a16:creationId xmlns:a16="http://schemas.microsoft.com/office/drawing/2014/main" id="{D5ED21DF-BD02-47EA-9EC4-664E4037995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135" r="50063" b="3196"/>
          <a:stretch/>
        </p:blipFill>
        <p:spPr>
          <a:xfrm>
            <a:off x="487680" y="1280159"/>
            <a:ext cx="11262360" cy="539330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585C02C-AFF4-49EF-93E9-911B2DF41638}"/>
              </a:ext>
            </a:extLst>
          </p:cNvPr>
          <p:cNvSpPr txBox="1"/>
          <p:nvPr/>
        </p:nvSpPr>
        <p:spPr>
          <a:xfrm>
            <a:off x="2938272" y="1577816"/>
            <a:ext cx="23679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</a:rPr>
              <a:t>1. Classic Mode </a:t>
            </a:r>
            <a:r>
              <a:rPr lang="ko-KR" altLang="en-US" dirty="0">
                <a:solidFill>
                  <a:srgbClr val="FF0000"/>
                </a:solidFill>
              </a:rPr>
              <a:t>변경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ABB2B9F-048B-450F-A201-1190BCFBFABC}"/>
              </a:ext>
            </a:extLst>
          </p:cNvPr>
          <p:cNvSpPr txBox="1"/>
          <p:nvPr/>
        </p:nvSpPr>
        <p:spPr>
          <a:xfrm>
            <a:off x="1822704" y="1438656"/>
            <a:ext cx="330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</a:rPr>
              <a:t>V</a:t>
            </a:r>
            <a:endParaRPr lang="ko-KR" altLang="en-US" dirty="0">
              <a:solidFill>
                <a:srgbClr val="FF0000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14DE172-A3BE-47C7-9D53-B30B0A87DC49}"/>
              </a:ext>
            </a:extLst>
          </p:cNvPr>
          <p:cNvSpPr txBox="1"/>
          <p:nvPr/>
        </p:nvSpPr>
        <p:spPr>
          <a:xfrm>
            <a:off x="4383024" y="4112398"/>
            <a:ext cx="330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</a:rPr>
              <a:t>V</a:t>
            </a:r>
            <a:endParaRPr lang="ko-KR" altLang="en-US" dirty="0">
              <a:solidFill>
                <a:srgbClr val="FF0000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F00D314-E227-4491-B06A-A33786673240}"/>
              </a:ext>
            </a:extLst>
          </p:cNvPr>
          <p:cNvSpPr txBox="1"/>
          <p:nvPr/>
        </p:nvSpPr>
        <p:spPr>
          <a:xfrm>
            <a:off x="4828032" y="3927732"/>
            <a:ext cx="23391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</a:rPr>
              <a:t>2. Add Element </a:t>
            </a:r>
            <a:r>
              <a:rPr lang="ko-KR" altLang="en-US" dirty="0">
                <a:solidFill>
                  <a:srgbClr val="FF0000"/>
                </a:solidFill>
              </a:rPr>
              <a:t>클릭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DB24BC5-D83C-4BA0-B1DA-E49E83DF9B5C}"/>
              </a:ext>
            </a:extLst>
          </p:cNvPr>
          <p:cNvSpPr txBox="1"/>
          <p:nvPr/>
        </p:nvSpPr>
        <p:spPr>
          <a:xfrm>
            <a:off x="390144" y="221980"/>
            <a:ext cx="335540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4000" dirty="0"/>
              <a:t>0. </a:t>
            </a:r>
            <a:r>
              <a:rPr lang="ko-KR" altLang="en-US" sz="4000" dirty="0"/>
              <a:t>기본 셋팅  </a:t>
            </a:r>
          </a:p>
        </p:txBody>
      </p:sp>
    </p:spTree>
    <p:extLst>
      <p:ext uri="{BB962C8B-B14F-4D97-AF65-F5344CB8AC3E}">
        <p14:creationId xmlns:p14="http://schemas.microsoft.com/office/powerpoint/2010/main" val="29198917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3C307034-DA49-4F50-BB46-ABD14D33DC7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488" r="50000" b="3866"/>
          <a:stretch/>
        </p:blipFill>
        <p:spPr>
          <a:xfrm>
            <a:off x="207264" y="551688"/>
            <a:ext cx="11672666" cy="575462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9D98679-F54D-4F0F-93D1-6D0A46A8A492}"/>
              </a:ext>
            </a:extLst>
          </p:cNvPr>
          <p:cNvSpPr txBox="1"/>
          <p:nvPr/>
        </p:nvSpPr>
        <p:spPr>
          <a:xfrm>
            <a:off x="1817964" y="2621280"/>
            <a:ext cx="23423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</a:rPr>
              <a:t>1. </a:t>
            </a:r>
            <a:r>
              <a:rPr lang="ko-KR" altLang="en-US" dirty="0">
                <a:solidFill>
                  <a:srgbClr val="FF0000"/>
                </a:solidFill>
              </a:rPr>
              <a:t>단 선택</a:t>
            </a:r>
            <a:r>
              <a:rPr lang="en-US" altLang="ko-KR" dirty="0">
                <a:solidFill>
                  <a:srgbClr val="FF0000"/>
                </a:solidFill>
              </a:rPr>
              <a:t>(</a:t>
            </a:r>
            <a:r>
              <a:rPr lang="ko-KR" altLang="en-US" dirty="0">
                <a:solidFill>
                  <a:srgbClr val="FF0000"/>
                </a:solidFill>
              </a:rPr>
              <a:t>기본 </a:t>
            </a:r>
            <a:r>
              <a:rPr lang="en-US" altLang="ko-KR" dirty="0">
                <a:solidFill>
                  <a:srgbClr val="FF0000"/>
                </a:solidFill>
              </a:rPr>
              <a:t>1</a:t>
            </a:r>
            <a:r>
              <a:rPr lang="ko-KR" altLang="en-US" dirty="0">
                <a:solidFill>
                  <a:srgbClr val="FF0000"/>
                </a:solidFill>
              </a:rPr>
              <a:t>단</a:t>
            </a:r>
            <a:r>
              <a:rPr lang="en-US" altLang="ko-KR" dirty="0">
                <a:solidFill>
                  <a:srgbClr val="FF0000"/>
                </a:solidFill>
              </a:rPr>
              <a:t>)</a:t>
            </a:r>
            <a:endParaRPr lang="ko-KR" altLang="en-US" dirty="0">
              <a:solidFill>
                <a:srgbClr val="FF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F560CF3-598C-4C7A-B39D-D62E38573643}"/>
              </a:ext>
            </a:extLst>
          </p:cNvPr>
          <p:cNvSpPr txBox="1"/>
          <p:nvPr/>
        </p:nvSpPr>
        <p:spPr>
          <a:xfrm>
            <a:off x="1487424" y="2621280"/>
            <a:ext cx="330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</a:rPr>
              <a:t>V</a:t>
            </a:r>
            <a:endParaRPr lang="ko-KR" altLang="en-US" dirty="0">
              <a:solidFill>
                <a:srgbClr val="FF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D3B6A85-B6D9-4351-AD9E-47E639E57751}"/>
              </a:ext>
            </a:extLst>
          </p:cNvPr>
          <p:cNvSpPr txBox="1"/>
          <p:nvPr/>
        </p:nvSpPr>
        <p:spPr>
          <a:xfrm>
            <a:off x="5774268" y="2990612"/>
            <a:ext cx="16930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</a:rPr>
              <a:t>2. + </a:t>
            </a:r>
            <a:r>
              <a:rPr lang="ko-KR" altLang="en-US" dirty="0">
                <a:solidFill>
                  <a:srgbClr val="FF0000"/>
                </a:solidFill>
              </a:rPr>
              <a:t>링크 클릭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4AE0032-43EB-4BDB-A296-17A1440D871C}"/>
              </a:ext>
            </a:extLst>
          </p:cNvPr>
          <p:cNvSpPr txBox="1"/>
          <p:nvPr/>
        </p:nvSpPr>
        <p:spPr>
          <a:xfrm>
            <a:off x="5443728" y="2990612"/>
            <a:ext cx="330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</a:rPr>
              <a:t>V</a:t>
            </a:r>
            <a:endParaRPr lang="ko-KR" alt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51815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463B8549-1F00-4D59-940D-D2EDBC4DE5B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489" r="50000" b="3510"/>
          <a:stretch/>
        </p:blipFill>
        <p:spPr>
          <a:xfrm>
            <a:off x="335280" y="993648"/>
            <a:ext cx="11283696" cy="558543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91A1DE1-A771-4C1C-B49C-13CB5D5E5472}"/>
              </a:ext>
            </a:extLst>
          </p:cNvPr>
          <p:cNvSpPr txBox="1"/>
          <p:nvPr/>
        </p:nvSpPr>
        <p:spPr>
          <a:xfrm>
            <a:off x="5079568" y="2682240"/>
            <a:ext cx="24320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en-US" altLang="ko-KR" dirty="0">
                <a:solidFill>
                  <a:srgbClr val="FF0000"/>
                </a:solidFill>
              </a:rPr>
              <a:t>Single image </a:t>
            </a:r>
            <a:r>
              <a:rPr lang="ko-KR" altLang="en-US" dirty="0">
                <a:solidFill>
                  <a:srgbClr val="FF0000"/>
                </a:solidFill>
              </a:rPr>
              <a:t>클릭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4071BB4-63AE-4EC1-A116-1BD8808B2226}"/>
              </a:ext>
            </a:extLst>
          </p:cNvPr>
          <p:cNvSpPr txBox="1"/>
          <p:nvPr/>
        </p:nvSpPr>
        <p:spPr>
          <a:xfrm>
            <a:off x="4749028" y="2682240"/>
            <a:ext cx="330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</a:rPr>
              <a:t>V</a:t>
            </a:r>
            <a:endParaRPr lang="ko-KR" alt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36671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C716A038-8A56-41A6-8079-CF9AB2B2C7A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488" r="50000" b="4045"/>
          <a:stretch/>
        </p:blipFill>
        <p:spPr>
          <a:xfrm>
            <a:off x="310896" y="730910"/>
            <a:ext cx="11734800" cy="577352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7ECAF32-D246-447A-BA92-63DD30F116B1}"/>
              </a:ext>
            </a:extLst>
          </p:cNvPr>
          <p:cNvSpPr txBox="1"/>
          <p:nvPr/>
        </p:nvSpPr>
        <p:spPr>
          <a:xfrm>
            <a:off x="2561920" y="3059668"/>
            <a:ext cx="22669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en-US" altLang="ko-KR" dirty="0">
                <a:solidFill>
                  <a:srgbClr val="FF0000"/>
                </a:solidFill>
              </a:rPr>
              <a:t>Image </a:t>
            </a:r>
            <a:r>
              <a:rPr lang="ko-KR" altLang="en-US" dirty="0">
                <a:solidFill>
                  <a:srgbClr val="FF0000"/>
                </a:solidFill>
              </a:rPr>
              <a:t>클릭 추가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C654C14-7E39-483D-BEAD-183196A53DE4}"/>
              </a:ext>
            </a:extLst>
          </p:cNvPr>
          <p:cNvSpPr txBox="1"/>
          <p:nvPr/>
        </p:nvSpPr>
        <p:spPr>
          <a:xfrm>
            <a:off x="2231380" y="3059668"/>
            <a:ext cx="330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</a:rPr>
              <a:t>V</a:t>
            </a:r>
            <a:endParaRPr lang="ko-KR" altLang="en-US" dirty="0">
              <a:solidFill>
                <a:srgbClr val="FF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21DC44B-D99E-47BB-979C-34E00642B7D4}"/>
              </a:ext>
            </a:extLst>
          </p:cNvPr>
          <p:cNvSpPr txBox="1"/>
          <p:nvPr/>
        </p:nvSpPr>
        <p:spPr>
          <a:xfrm>
            <a:off x="3421456" y="4787622"/>
            <a:ext cx="24065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</a:rPr>
              <a:t>2. Save changes </a:t>
            </a:r>
            <a:r>
              <a:rPr lang="ko-KR" altLang="en-US" dirty="0">
                <a:solidFill>
                  <a:srgbClr val="FF0000"/>
                </a:solidFill>
              </a:rPr>
              <a:t>클릭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3C54B68-9A5E-4760-AB53-2D821494D3A1}"/>
              </a:ext>
            </a:extLst>
          </p:cNvPr>
          <p:cNvSpPr txBox="1"/>
          <p:nvPr/>
        </p:nvSpPr>
        <p:spPr>
          <a:xfrm>
            <a:off x="3090916" y="4937236"/>
            <a:ext cx="330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</a:rPr>
              <a:t>V</a:t>
            </a:r>
            <a:endParaRPr lang="ko-KR" alt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12728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767468DD-7976-4394-9BF6-2010FEA65A3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489" r="50000" b="3510"/>
          <a:stretch/>
        </p:blipFill>
        <p:spPr>
          <a:xfrm>
            <a:off x="335280" y="993648"/>
            <a:ext cx="11283696" cy="558543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3462D63-0C12-4426-A40F-2DF424324893}"/>
              </a:ext>
            </a:extLst>
          </p:cNvPr>
          <p:cNvSpPr txBox="1"/>
          <p:nvPr/>
        </p:nvSpPr>
        <p:spPr>
          <a:xfrm>
            <a:off x="5158572" y="1914144"/>
            <a:ext cx="33505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</a:rPr>
              <a:t>1. Text Block </a:t>
            </a:r>
            <a:r>
              <a:rPr lang="ko-KR" altLang="en-US" dirty="0">
                <a:solidFill>
                  <a:srgbClr val="FF0000"/>
                </a:solidFill>
              </a:rPr>
              <a:t>클릭 텍스트 입력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10FF471-D767-4BD0-BF8F-C0F1E9B55543}"/>
              </a:ext>
            </a:extLst>
          </p:cNvPr>
          <p:cNvSpPr txBox="1"/>
          <p:nvPr/>
        </p:nvSpPr>
        <p:spPr>
          <a:xfrm>
            <a:off x="4828032" y="1914144"/>
            <a:ext cx="330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</a:rPr>
              <a:t>V</a:t>
            </a:r>
            <a:endParaRPr lang="ko-KR" alt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57652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id="{16912F8D-D204-42B1-AECB-9C5F8764B06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022" r="50400" b="3689"/>
          <a:stretch/>
        </p:blipFill>
        <p:spPr>
          <a:xfrm>
            <a:off x="512064" y="1023212"/>
            <a:ext cx="11308080" cy="559704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7B2CA63-B639-448C-900B-7A2A5907A4B6}"/>
              </a:ext>
            </a:extLst>
          </p:cNvPr>
          <p:cNvSpPr txBox="1"/>
          <p:nvPr/>
        </p:nvSpPr>
        <p:spPr>
          <a:xfrm>
            <a:off x="3793068" y="2724912"/>
            <a:ext cx="16802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</a:rPr>
              <a:t>1. </a:t>
            </a:r>
            <a:r>
              <a:rPr lang="ko-KR" altLang="en-US" dirty="0">
                <a:solidFill>
                  <a:srgbClr val="FF0000"/>
                </a:solidFill>
              </a:rPr>
              <a:t>텍스트 작성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55C5DB4-9CAC-45CB-AD8A-E943A96FAB1D}"/>
              </a:ext>
            </a:extLst>
          </p:cNvPr>
          <p:cNvSpPr txBox="1"/>
          <p:nvPr/>
        </p:nvSpPr>
        <p:spPr>
          <a:xfrm>
            <a:off x="3462528" y="2724912"/>
            <a:ext cx="330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</a:rPr>
              <a:t>V</a:t>
            </a:r>
            <a:endParaRPr lang="ko-KR" alt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28006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A2F2062E-FCD0-4FB0-ABAD-C9085BC6266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844" r="50000" b="3334"/>
          <a:stretch/>
        </p:blipFill>
        <p:spPr>
          <a:xfrm>
            <a:off x="292608" y="839943"/>
            <a:ext cx="11466576" cy="566448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C164A9E-D3E1-4DB4-9B0A-5263D9EA52D9}"/>
              </a:ext>
            </a:extLst>
          </p:cNvPr>
          <p:cNvSpPr txBox="1"/>
          <p:nvPr/>
        </p:nvSpPr>
        <p:spPr>
          <a:xfrm>
            <a:off x="3122508" y="2444496"/>
            <a:ext cx="250280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ko-KR" altLang="en-US" dirty="0">
                <a:solidFill>
                  <a:srgbClr val="FF0000"/>
                </a:solidFill>
              </a:rPr>
              <a:t>상단 간격 주기</a:t>
            </a:r>
            <a:endParaRPr lang="en-US" altLang="ko-KR" dirty="0">
              <a:solidFill>
                <a:srgbClr val="FF0000"/>
              </a:solidFill>
            </a:endParaRPr>
          </a:p>
          <a:p>
            <a:pPr marL="342900" indent="-342900">
              <a:buAutoNum type="arabicPeriod"/>
            </a:pPr>
            <a:r>
              <a:rPr lang="en-US" altLang="ko-KR" dirty="0">
                <a:solidFill>
                  <a:srgbClr val="FF0000"/>
                </a:solidFill>
              </a:rPr>
              <a:t>Padding</a:t>
            </a:r>
            <a:r>
              <a:rPr lang="ko-KR" altLang="en-US" dirty="0">
                <a:solidFill>
                  <a:srgbClr val="FF0000"/>
                </a:solidFill>
              </a:rPr>
              <a:t> </a:t>
            </a:r>
            <a:r>
              <a:rPr lang="en-US" altLang="ko-KR" dirty="0">
                <a:solidFill>
                  <a:srgbClr val="FF0000"/>
                </a:solidFill>
              </a:rPr>
              <a:t>20px</a:t>
            </a:r>
            <a:r>
              <a:rPr lang="ko-KR" altLang="en-US" dirty="0">
                <a:solidFill>
                  <a:srgbClr val="FF0000"/>
                </a:solidFill>
              </a:rPr>
              <a:t> 입력</a:t>
            </a:r>
            <a:endParaRPr lang="en-US" altLang="ko-KR" dirty="0">
              <a:solidFill>
                <a:srgbClr val="FF0000"/>
              </a:solidFill>
            </a:endParaRPr>
          </a:p>
          <a:p>
            <a:endParaRPr lang="ko-KR" altLang="en-US" dirty="0">
              <a:solidFill>
                <a:srgbClr val="FF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A80A8E2-54F3-44C8-99BB-A1F476BA7B37}"/>
              </a:ext>
            </a:extLst>
          </p:cNvPr>
          <p:cNvSpPr txBox="1"/>
          <p:nvPr/>
        </p:nvSpPr>
        <p:spPr>
          <a:xfrm>
            <a:off x="2791968" y="2444496"/>
            <a:ext cx="330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</a:rPr>
              <a:t>V</a:t>
            </a:r>
            <a:endParaRPr lang="ko-KR" alt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03221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AD606593-A184-47F3-AE12-19DBA7FA6CE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488" r="50350" b="3866"/>
          <a:stretch/>
        </p:blipFill>
        <p:spPr>
          <a:xfrm>
            <a:off x="329184" y="710654"/>
            <a:ext cx="11375136" cy="5647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21481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08A9B11-AC99-46B8-B47B-9F2902ED200D}"/>
              </a:ext>
            </a:extLst>
          </p:cNvPr>
          <p:cNvSpPr txBox="1"/>
          <p:nvPr/>
        </p:nvSpPr>
        <p:spPr>
          <a:xfrm>
            <a:off x="103632" y="63484"/>
            <a:ext cx="755206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4000" dirty="0"/>
              <a:t>3. 2</a:t>
            </a:r>
            <a:r>
              <a:rPr lang="ko-KR" altLang="en-US" sz="4000" dirty="0"/>
              <a:t>단 예시 좌 사진 </a:t>
            </a:r>
            <a:r>
              <a:rPr lang="en-US" altLang="ko-KR" sz="4000" dirty="0"/>
              <a:t>, </a:t>
            </a:r>
            <a:r>
              <a:rPr lang="ko-KR" altLang="en-US" sz="4000" dirty="0"/>
              <a:t>우</a:t>
            </a:r>
            <a:r>
              <a:rPr lang="en-US" altLang="ko-KR" sz="4000" dirty="0"/>
              <a:t> </a:t>
            </a:r>
            <a:r>
              <a:rPr lang="ko-KR" altLang="en-US" sz="4000" dirty="0"/>
              <a:t>텍스트 </a:t>
            </a: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C9838A68-2079-482C-871B-1DF17159080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844" r="50400" b="3867"/>
          <a:stretch/>
        </p:blipFill>
        <p:spPr>
          <a:xfrm>
            <a:off x="227352" y="883920"/>
            <a:ext cx="11737295" cy="580948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917F244-E90D-489E-A050-7F0906B33B7C}"/>
              </a:ext>
            </a:extLst>
          </p:cNvPr>
          <p:cNvSpPr txBox="1"/>
          <p:nvPr/>
        </p:nvSpPr>
        <p:spPr>
          <a:xfrm>
            <a:off x="1842348" y="2974848"/>
            <a:ext cx="16802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</a:rPr>
              <a:t>1. </a:t>
            </a:r>
            <a:r>
              <a:rPr lang="ko-KR" altLang="en-US" dirty="0">
                <a:solidFill>
                  <a:srgbClr val="FF0000"/>
                </a:solidFill>
              </a:rPr>
              <a:t>마우스 오버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A091660-BC18-49FA-BD8D-0BA46AB2A802}"/>
              </a:ext>
            </a:extLst>
          </p:cNvPr>
          <p:cNvSpPr txBox="1"/>
          <p:nvPr/>
        </p:nvSpPr>
        <p:spPr>
          <a:xfrm>
            <a:off x="1511808" y="2974848"/>
            <a:ext cx="330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</a:rPr>
              <a:t>V</a:t>
            </a:r>
            <a:endParaRPr lang="ko-KR" alt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670711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3C307034-DA49-4F50-BB46-ABD14D33DC7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488" r="50000" b="3866"/>
          <a:stretch/>
        </p:blipFill>
        <p:spPr>
          <a:xfrm>
            <a:off x="207264" y="551688"/>
            <a:ext cx="11672666" cy="575462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9D98679-F54D-4F0F-93D1-6D0A46A8A492}"/>
              </a:ext>
            </a:extLst>
          </p:cNvPr>
          <p:cNvSpPr txBox="1"/>
          <p:nvPr/>
        </p:nvSpPr>
        <p:spPr>
          <a:xfrm>
            <a:off x="1817964" y="2621280"/>
            <a:ext cx="23423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</a:rPr>
              <a:t>1. </a:t>
            </a:r>
            <a:r>
              <a:rPr lang="ko-KR" altLang="en-US" dirty="0">
                <a:solidFill>
                  <a:srgbClr val="FF0000"/>
                </a:solidFill>
              </a:rPr>
              <a:t>단 선택</a:t>
            </a:r>
            <a:r>
              <a:rPr lang="en-US" altLang="ko-KR" dirty="0">
                <a:solidFill>
                  <a:srgbClr val="FF0000"/>
                </a:solidFill>
              </a:rPr>
              <a:t>(</a:t>
            </a:r>
            <a:r>
              <a:rPr lang="ko-KR" altLang="en-US" dirty="0">
                <a:solidFill>
                  <a:srgbClr val="FF0000"/>
                </a:solidFill>
              </a:rPr>
              <a:t>기본 </a:t>
            </a:r>
            <a:r>
              <a:rPr lang="en-US" altLang="ko-KR" dirty="0">
                <a:solidFill>
                  <a:srgbClr val="FF0000"/>
                </a:solidFill>
              </a:rPr>
              <a:t>1</a:t>
            </a:r>
            <a:r>
              <a:rPr lang="ko-KR" altLang="en-US" dirty="0">
                <a:solidFill>
                  <a:srgbClr val="FF0000"/>
                </a:solidFill>
              </a:rPr>
              <a:t>단</a:t>
            </a:r>
            <a:r>
              <a:rPr lang="en-US" altLang="ko-KR" dirty="0">
                <a:solidFill>
                  <a:srgbClr val="FF0000"/>
                </a:solidFill>
              </a:rPr>
              <a:t>)</a:t>
            </a:r>
            <a:endParaRPr lang="ko-KR" altLang="en-US" dirty="0">
              <a:solidFill>
                <a:srgbClr val="FF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F560CF3-598C-4C7A-B39D-D62E38573643}"/>
              </a:ext>
            </a:extLst>
          </p:cNvPr>
          <p:cNvSpPr txBox="1"/>
          <p:nvPr/>
        </p:nvSpPr>
        <p:spPr>
          <a:xfrm>
            <a:off x="1487424" y="2621280"/>
            <a:ext cx="330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</a:rPr>
              <a:t>V</a:t>
            </a:r>
            <a:endParaRPr lang="ko-KR" altLang="en-US" dirty="0">
              <a:solidFill>
                <a:srgbClr val="FF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D3B6A85-B6D9-4351-AD9E-47E639E57751}"/>
              </a:ext>
            </a:extLst>
          </p:cNvPr>
          <p:cNvSpPr txBox="1"/>
          <p:nvPr/>
        </p:nvSpPr>
        <p:spPr>
          <a:xfrm>
            <a:off x="5774268" y="2990612"/>
            <a:ext cx="16930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</a:rPr>
              <a:t>2. + </a:t>
            </a:r>
            <a:r>
              <a:rPr lang="ko-KR" altLang="en-US" dirty="0">
                <a:solidFill>
                  <a:srgbClr val="FF0000"/>
                </a:solidFill>
              </a:rPr>
              <a:t>링크 클릭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4AE0032-43EB-4BDB-A296-17A1440D871C}"/>
              </a:ext>
            </a:extLst>
          </p:cNvPr>
          <p:cNvSpPr txBox="1"/>
          <p:nvPr/>
        </p:nvSpPr>
        <p:spPr>
          <a:xfrm>
            <a:off x="5443728" y="2990612"/>
            <a:ext cx="330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</a:rPr>
              <a:t>V</a:t>
            </a:r>
            <a:endParaRPr lang="ko-KR" alt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626365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806BFDC6-C8A3-4F35-A7A6-325CC4351B6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844" r="50050" b="4044"/>
          <a:stretch/>
        </p:blipFill>
        <p:spPr>
          <a:xfrm>
            <a:off x="512064" y="667756"/>
            <a:ext cx="11301984" cy="5537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40756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57269571-5D97-4946-BBB0-AFE75DA09FA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022" r="50000" b="3511"/>
          <a:stretch/>
        </p:blipFill>
        <p:spPr>
          <a:xfrm>
            <a:off x="496056" y="798576"/>
            <a:ext cx="11287512" cy="555345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EAF6C5D-FD89-4A80-9437-8C70D91274AA}"/>
              </a:ext>
            </a:extLst>
          </p:cNvPr>
          <p:cNvSpPr txBox="1"/>
          <p:nvPr/>
        </p:nvSpPr>
        <p:spPr>
          <a:xfrm>
            <a:off x="3908892" y="1737360"/>
            <a:ext cx="14293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</a:rPr>
              <a:t>1. Row </a:t>
            </a:r>
            <a:r>
              <a:rPr lang="ko-KR" altLang="en-US" dirty="0">
                <a:solidFill>
                  <a:srgbClr val="FF0000"/>
                </a:solidFill>
              </a:rPr>
              <a:t>클릭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05167E8-6553-4F31-94F7-F97398DA8A94}"/>
              </a:ext>
            </a:extLst>
          </p:cNvPr>
          <p:cNvSpPr txBox="1"/>
          <p:nvPr/>
        </p:nvSpPr>
        <p:spPr>
          <a:xfrm>
            <a:off x="3578352" y="1737360"/>
            <a:ext cx="330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</a:rPr>
              <a:t>V</a:t>
            </a:r>
            <a:endParaRPr lang="ko-KR" alt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351881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2743D9A9-822F-4F22-970A-6CA80057A1A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200" r="50000" b="4400"/>
          <a:stretch/>
        </p:blipFill>
        <p:spPr>
          <a:xfrm>
            <a:off x="957072" y="1192195"/>
            <a:ext cx="10698480" cy="519946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27D1516-9431-49CC-A883-1BB2BA1D8ACD}"/>
              </a:ext>
            </a:extLst>
          </p:cNvPr>
          <p:cNvSpPr txBox="1"/>
          <p:nvPr/>
        </p:nvSpPr>
        <p:spPr>
          <a:xfrm>
            <a:off x="4596384" y="5665805"/>
            <a:ext cx="51491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/>
              <a:t>3, 4 </a:t>
            </a:r>
            <a:r>
              <a:rPr lang="ko-KR" altLang="en-US" dirty="0"/>
              <a:t>단도 단 </a:t>
            </a:r>
            <a:r>
              <a:rPr lang="ko-KR" altLang="en-US" dirty="0" err="1"/>
              <a:t>선택후</a:t>
            </a:r>
            <a:r>
              <a:rPr lang="ko-KR" altLang="en-US" dirty="0"/>
              <a:t> 위와 동일한 방식으로 작업</a:t>
            </a:r>
          </a:p>
        </p:txBody>
      </p:sp>
    </p:spTree>
    <p:extLst>
      <p:ext uri="{BB962C8B-B14F-4D97-AF65-F5344CB8AC3E}">
        <p14:creationId xmlns:p14="http://schemas.microsoft.com/office/powerpoint/2010/main" val="262271094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08A9B11-AC99-46B8-B47B-9F2902ED200D}"/>
              </a:ext>
            </a:extLst>
          </p:cNvPr>
          <p:cNvSpPr txBox="1"/>
          <p:nvPr/>
        </p:nvSpPr>
        <p:spPr>
          <a:xfrm>
            <a:off x="134112" y="87868"/>
            <a:ext cx="625203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4000" dirty="0"/>
              <a:t>4. </a:t>
            </a:r>
            <a:r>
              <a:rPr lang="ko-KR" altLang="en-US" sz="4000" dirty="0"/>
              <a:t>테이블 마크업 사용하기</a:t>
            </a: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C9838A68-2079-482C-871B-1DF17159080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844" r="50400" b="3867"/>
          <a:stretch/>
        </p:blipFill>
        <p:spPr>
          <a:xfrm>
            <a:off x="227352" y="883920"/>
            <a:ext cx="11737295" cy="580948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917F244-E90D-489E-A050-7F0906B33B7C}"/>
              </a:ext>
            </a:extLst>
          </p:cNvPr>
          <p:cNvSpPr txBox="1"/>
          <p:nvPr/>
        </p:nvSpPr>
        <p:spPr>
          <a:xfrm>
            <a:off x="1842348" y="2974848"/>
            <a:ext cx="16802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</a:rPr>
              <a:t>1. </a:t>
            </a:r>
            <a:r>
              <a:rPr lang="ko-KR" altLang="en-US" dirty="0">
                <a:solidFill>
                  <a:srgbClr val="FF0000"/>
                </a:solidFill>
              </a:rPr>
              <a:t>마우스 오버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A091660-BC18-49FA-BD8D-0BA46AB2A802}"/>
              </a:ext>
            </a:extLst>
          </p:cNvPr>
          <p:cNvSpPr txBox="1"/>
          <p:nvPr/>
        </p:nvSpPr>
        <p:spPr>
          <a:xfrm>
            <a:off x="1511808" y="2974848"/>
            <a:ext cx="330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</a:rPr>
              <a:t>V</a:t>
            </a:r>
            <a:endParaRPr lang="ko-KR" alt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207264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id="{349C5985-19FB-457A-B8AF-E9118AFEFC9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489" r="50000" b="3510"/>
          <a:stretch/>
        </p:blipFill>
        <p:spPr>
          <a:xfrm>
            <a:off x="335280" y="993648"/>
            <a:ext cx="11283696" cy="558543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8EE5184-62BE-4346-911C-B65BFDAC4EE4}"/>
              </a:ext>
            </a:extLst>
          </p:cNvPr>
          <p:cNvSpPr txBox="1"/>
          <p:nvPr/>
        </p:nvSpPr>
        <p:spPr>
          <a:xfrm>
            <a:off x="5158572" y="1914144"/>
            <a:ext cx="20328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</a:rPr>
              <a:t>1. Text Block </a:t>
            </a:r>
            <a:r>
              <a:rPr lang="ko-KR" altLang="en-US" dirty="0">
                <a:solidFill>
                  <a:srgbClr val="FF0000"/>
                </a:solidFill>
              </a:rPr>
              <a:t>클릭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BC3E360-A130-47FC-83C4-FC6D1ABFF7D2}"/>
              </a:ext>
            </a:extLst>
          </p:cNvPr>
          <p:cNvSpPr txBox="1"/>
          <p:nvPr/>
        </p:nvSpPr>
        <p:spPr>
          <a:xfrm>
            <a:off x="4828032" y="1914144"/>
            <a:ext cx="330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</a:rPr>
              <a:t>V</a:t>
            </a:r>
            <a:endParaRPr lang="ko-KR" alt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148414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43672806-201F-461C-97CC-0B96618DEA5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667" r="50000" b="3333"/>
          <a:stretch/>
        </p:blipFill>
        <p:spPr>
          <a:xfrm>
            <a:off x="256032" y="675772"/>
            <a:ext cx="11405616" cy="564578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BB28688-ACCF-499F-BC3D-E3B20E53C165}"/>
              </a:ext>
            </a:extLst>
          </p:cNvPr>
          <p:cNvSpPr txBox="1"/>
          <p:nvPr/>
        </p:nvSpPr>
        <p:spPr>
          <a:xfrm>
            <a:off x="8511372" y="1743456"/>
            <a:ext cx="16802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</a:rPr>
              <a:t>1. </a:t>
            </a:r>
            <a:r>
              <a:rPr lang="ko-KR" altLang="en-US" dirty="0">
                <a:solidFill>
                  <a:srgbClr val="FF0000"/>
                </a:solidFill>
              </a:rPr>
              <a:t>텍스트 클릭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90C8CA5-AAAE-4AF8-AD1A-FCCC52D083B2}"/>
              </a:ext>
            </a:extLst>
          </p:cNvPr>
          <p:cNvSpPr txBox="1"/>
          <p:nvPr/>
        </p:nvSpPr>
        <p:spPr>
          <a:xfrm>
            <a:off x="8180832" y="1743456"/>
            <a:ext cx="330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</a:rPr>
              <a:t>V</a:t>
            </a:r>
            <a:endParaRPr lang="ko-KR" alt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207623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31A79B1-5726-4C0F-A43C-CFE93076ABE7}"/>
              </a:ext>
            </a:extLst>
          </p:cNvPr>
          <p:cNvSpPr txBox="1"/>
          <p:nvPr/>
        </p:nvSpPr>
        <p:spPr>
          <a:xfrm>
            <a:off x="391886" y="304800"/>
            <a:ext cx="20066305" cy="119417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ko-KR" sz="1000" dirty="0">
                <a:solidFill>
                  <a:srgbClr val="008080"/>
                </a:solidFill>
                <a:latin typeface="Verdana" panose="020B0604030504040204" pitchFamily="34" charset="0"/>
              </a:rPr>
              <a:t>&lt;</a:t>
            </a:r>
            <a:r>
              <a:rPr lang="en-US" altLang="ko-KR" sz="1000" dirty="0">
                <a:solidFill>
                  <a:srgbClr val="3F7F7F"/>
                </a:solidFill>
                <a:latin typeface="Verdana" panose="020B0604030504040204" pitchFamily="34" charset="0"/>
              </a:rPr>
              <a:t>div </a:t>
            </a:r>
            <a:r>
              <a:rPr lang="en-US" altLang="ko-KR" sz="1000" dirty="0">
                <a:solidFill>
                  <a:srgbClr val="7F007F"/>
                </a:solidFill>
                <a:latin typeface="Verdana" panose="020B0604030504040204" pitchFamily="34" charset="0"/>
              </a:rPr>
              <a:t>class</a:t>
            </a:r>
            <a:r>
              <a:rPr lang="en-US" altLang="ko-KR" sz="1000" dirty="0">
                <a:solidFill>
                  <a:srgbClr val="000000"/>
                </a:solidFill>
                <a:latin typeface="Verdana" panose="020B0604030504040204" pitchFamily="34" charset="0"/>
              </a:rPr>
              <a:t>=</a:t>
            </a:r>
            <a:r>
              <a:rPr lang="en-US" altLang="ko-KR" sz="1000" i="1" dirty="0">
                <a:solidFill>
                  <a:srgbClr val="2A00FF"/>
                </a:solidFill>
                <a:latin typeface="Verdana" panose="020B0604030504040204" pitchFamily="34" charset="0"/>
              </a:rPr>
              <a:t>"</a:t>
            </a:r>
            <a:r>
              <a:rPr lang="en-US" altLang="ko-KR" sz="1000" i="1" dirty="0" err="1">
                <a:solidFill>
                  <a:srgbClr val="2A00FF"/>
                </a:solidFill>
                <a:latin typeface="Verdana" panose="020B0604030504040204" pitchFamily="34" charset="0"/>
              </a:rPr>
              <a:t>table_wrap</a:t>
            </a:r>
            <a:r>
              <a:rPr lang="en-US" altLang="ko-KR" sz="1000" i="1" dirty="0">
                <a:solidFill>
                  <a:srgbClr val="2A00FF"/>
                </a:solidFill>
                <a:latin typeface="Verdana" panose="020B0604030504040204" pitchFamily="34" charset="0"/>
              </a:rPr>
              <a:t>"</a:t>
            </a:r>
            <a:r>
              <a:rPr lang="en-US" altLang="ko-KR" sz="1000" i="1" dirty="0">
                <a:solidFill>
                  <a:srgbClr val="008080"/>
                </a:solidFill>
                <a:latin typeface="Verdana" panose="020B0604030504040204" pitchFamily="34" charset="0"/>
              </a:rPr>
              <a:t>&gt;</a:t>
            </a:r>
          </a:p>
          <a:p>
            <a:pPr algn="l"/>
            <a:r>
              <a:rPr lang="en-US" altLang="ko-KR" sz="1000" dirty="0">
                <a:solidFill>
                  <a:srgbClr val="008080"/>
                </a:solidFill>
                <a:latin typeface="Verdana" panose="020B0604030504040204" pitchFamily="34" charset="0"/>
              </a:rPr>
              <a:t>&lt;</a:t>
            </a:r>
            <a:r>
              <a:rPr lang="en-US" altLang="ko-KR" sz="1000" dirty="0">
                <a:solidFill>
                  <a:srgbClr val="3F7F7F"/>
                </a:solidFill>
                <a:latin typeface="Verdana" panose="020B0604030504040204" pitchFamily="34" charset="0"/>
              </a:rPr>
              <a:t>table </a:t>
            </a:r>
            <a:r>
              <a:rPr lang="en-US" altLang="ko-KR" sz="1000" dirty="0">
                <a:solidFill>
                  <a:srgbClr val="7F007F"/>
                </a:solidFill>
                <a:latin typeface="Verdana" panose="020B0604030504040204" pitchFamily="34" charset="0"/>
              </a:rPr>
              <a:t>class</a:t>
            </a:r>
            <a:r>
              <a:rPr lang="en-US" altLang="ko-KR" sz="1000" dirty="0">
                <a:solidFill>
                  <a:srgbClr val="000000"/>
                </a:solidFill>
                <a:latin typeface="Verdana" panose="020B0604030504040204" pitchFamily="34" charset="0"/>
              </a:rPr>
              <a:t>=</a:t>
            </a:r>
            <a:r>
              <a:rPr lang="en-US" altLang="ko-KR" sz="1000" i="1" dirty="0">
                <a:solidFill>
                  <a:srgbClr val="2A00FF"/>
                </a:solidFill>
                <a:latin typeface="Verdana" panose="020B0604030504040204" pitchFamily="34" charset="0"/>
              </a:rPr>
              <a:t>"</a:t>
            </a:r>
            <a:r>
              <a:rPr lang="en-US" altLang="ko-KR" sz="1000" i="1" dirty="0" err="1">
                <a:solidFill>
                  <a:srgbClr val="2A00FF"/>
                </a:solidFill>
                <a:latin typeface="Verdana" panose="020B0604030504040204" pitchFamily="34" charset="0"/>
              </a:rPr>
              <a:t>t_view</a:t>
            </a:r>
            <a:r>
              <a:rPr lang="en-US" altLang="ko-KR" sz="1000" i="1" dirty="0">
                <a:solidFill>
                  <a:srgbClr val="2A00FF"/>
                </a:solidFill>
                <a:latin typeface="Verdana" panose="020B0604030504040204" pitchFamily="34" charset="0"/>
              </a:rPr>
              <a:t>"</a:t>
            </a:r>
            <a:r>
              <a:rPr lang="en-US" altLang="ko-KR" sz="1000" i="1" dirty="0">
                <a:solidFill>
                  <a:srgbClr val="008080"/>
                </a:solidFill>
                <a:latin typeface="Verdana" panose="020B0604030504040204" pitchFamily="34" charset="0"/>
              </a:rPr>
              <a:t>&gt;</a:t>
            </a:r>
          </a:p>
          <a:p>
            <a:pPr algn="l"/>
            <a:r>
              <a:rPr lang="en-US" altLang="ko-KR" sz="1000" dirty="0">
                <a:solidFill>
                  <a:srgbClr val="008080"/>
                </a:solidFill>
                <a:latin typeface="Verdana" panose="020B0604030504040204" pitchFamily="34" charset="0"/>
              </a:rPr>
              <a:t>&lt;</a:t>
            </a:r>
            <a:r>
              <a:rPr lang="en-US" altLang="ko-KR" sz="1000" dirty="0" err="1">
                <a:solidFill>
                  <a:srgbClr val="3F7F7F"/>
                </a:solidFill>
                <a:latin typeface="Verdana" panose="020B0604030504040204" pitchFamily="34" charset="0"/>
              </a:rPr>
              <a:t>colgroup</a:t>
            </a:r>
            <a:r>
              <a:rPr lang="en-US" altLang="ko-KR" sz="1000" dirty="0">
                <a:solidFill>
                  <a:srgbClr val="008080"/>
                </a:solidFill>
                <a:latin typeface="Verdana" panose="020B0604030504040204" pitchFamily="34" charset="0"/>
              </a:rPr>
              <a:t>&gt;</a:t>
            </a:r>
          </a:p>
          <a:p>
            <a:pPr algn="l"/>
            <a:r>
              <a:rPr lang="en-US" altLang="ko-KR" sz="1000" dirty="0">
                <a:solidFill>
                  <a:srgbClr val="008080"/>
                </a:solidFill>
                <a:latin typeface="Verdana" panose="020B0604030504040204" pitchFamily="34" charset="0"/>
              </a:rPr>
              <a:t>&lt;</a:t>
            </a:r>
            <a:r>
              <a:rPr lang="en-US" altLang="ko-KR" sz="1000" dirty="0">
                <a:solidFill>
                  <a:srgbClr val="3F7F7F"/>
                </a:solidFill>
                <a:latin typeface="Verdana" panose="020B0604030504040204" pitchFamily="34" charset="0"/>
              </a:rPr>
              <a:t>col </a:t>
            </a:r>
            <a:r>
              <a:rPr lang="en-US" altLang="ko-KR" sz="1000" dirty="0">
                <a:solidFill>
                  <a:srgbClr val="7F007F"/>
                </a:solidFill>
                <a:latin typeface="Verdana" panose="020B0604030504040204" pitchFamily="34" charset="0"/>
              </a:rPr>
              <a:t>style</a:t>
            </a:r>
            <a:r>
              <a:rPr lang="en-US" altLang="ko-KR" sz="1000" dirty="0">
                <a:solidFill>
                  <a:srgbClr val="000000"/>
                </a:solidFill>
                <a:latin typeface="Verdana" panose="020B0604030504040204" pitchFamily="34" charset="0"/>
              </a:rPr>
              <a:t>="</a:t>
            </a:r>
            <a:r>
              <a:rPr lang="en-US" altLang="ko-KR" sz="1000" dirty="0">
                <a:solidFill>
                  <a:srgbClr val="7F007F"/>
                </a:solidFill>
                <a:latin typeface="Verdana" panose="020B0604030504040204" pitchFamily="34" charset="0"/>
              </a:rPr>
              <a:t>width</a:t>
            </a:r>
            <a:r>
              <a:rPr lang="en-US" altLang="ko-KR" sz="1000" dirty="0">
                <a:solidFill>
                  <a:srgbClr val="000000"/>
                </a:solidFill>
                <a:latin typeface="Verdana" panose="020B0604030504040204" pitchFamily="34" charset="0"/>
              </a:rPr>
              <a:t>: </a:t>
            </a:r>
            <a:r>
              <a:rPr lang="en-US" altLang="ko-KR" sz="1000" i="1" dirty="0">
                <a:solidFill>
                  <a:srgbClr val="2A00E1"/>
                </a:solidFill>
                <a:latin typeface="Verdana" panose="020B0604030504040204" pitchFamily="34" charset="0"/>
              </a:rPr>
              <a:t>30%</a:t>
            </a:r>
            <a:r>
              <a:rPr lang="en-US" altLang="ko-KR" sz="1000" i="1" dirty="0">
                <a:solidFill>
                  <a:srgbClr val="000000"/>
                </a:solidFill>
                <a:latin typeface="Verdana" panose="020B0604030504040204" pitchFamily="34" charset="0"/>
              </a:rPr>
              <a:t>"</a:t>
            </a:r>
            <a:r>
              <a:rPr lang="en-US" altLang="ko-KR" sz="1000" i="1" dirty="0">
                <a:solidFill>
                  <a:srgbClr val="008080"/>
                </a:solidFill>
                <a:latin typeface="Verdana" panose="020B0604030504040204" pitchFamily="34" charset="0"/>
              </a:rPr>
              <a:t>&gt;</a:t>
            </a:r>
          </a:p>
          <a:p>
            <a:pPr algn="l"/>
            <a:r>
              <a:rPr lang="en-US" altLang="ko-KR" sz="1000" dirty="0">
                <a:solidFill>
                  <a:srgbClr val="008080"/>
                </a:solidFill>
                <a:latin typeface="Verdana" panose="020B0604030504040204" pitchFamily="34" charset="0"/>
              </a:rPr>
              <a:t>&lt;</a:t>
            </a:r>
            <a:r>
              <a:rPr lang="en-US" altLang="ko-KR" sz="1000" dirty="0">
                <a:solidFill>
                  <a:srgbClr val="3F7F7F"/>
                </a:solidFill>
                <a:latin typeface="Verdana" panose="020B0604030504040204" pitchFamily="34" charset="0"/>
              </a:rPr>
              <a:t>col </a:t>
            </a:r>
            <a:r>
              <a:rPr lang="en-US" altLang="ko-KR" sz="1000" dirty="0">
                <a:solidFill>
                  <a:srgbClr val="7F007F"/>
                </a:solidFill>
                <a:latin typeface="Verdana" panose="020B0604030504040204" pitchFamily="34" charset="0"/>
              </a:rPr>
              <a:t>style</a:t>
            </a:r>
            <a:r>
              <a:rPr lang="en-US" altLang="ko-KR" sz="1000" dirty="0">
                <a:solidFill>
                  <a:srgbClr val="000000"/>
                </a:solidFill>
                <a:latin typeface="Verdana" panose="020B0604030504040204" pitchFamily="34" charset="0"/>
              </a:rPr>
              <a:t>="</a:t>
            </a:r>
            <a:r>
              <a:rPr lang="en-US" altLang="ko-KR" sz="1000" dirty="0">
                <a:solidFill>
                  <a:srgbClr val="7F007F"/>
                </a:solidFill>
                <a:latin typeface="Verdana" panose="020B0604030504040204" pitchFamily="34" charset="0"/>
              </a:rPr>
              <a:t>width</a:t>
            </a:r>
            <a:r>
              <a:rPr lang="en-US" altLang="ko-KR" sz="1000" dirty="0">
                <a:solidFill>
                  <a:srgbClr val="000000"/>
                </a:solidFill>
                <a:latin typeface="Verdana" panose="020B0604030504040204" pitchFamily="34" charset="0"/>
              </a:rPr>
              <a:t>: </a:t>
            </a:r>
            <a:r>
              <a:rPr lang="en-US" altLang="ko-KR" sz="1000" i="1" dirty="0">
                <a:solidFill>
                  <a:srgbClr val="2A00E1"/>
                </a:solidFill>
                <a:latin typeface="Verdana" panose="020B0604030504040204" pitchFamily="34" charset="0"/>
              </a:rPr>
              <a:t>20%</a:t>
            </a:r>
            <a:r>
              <a:rPr lang="en-US" altLang="ko-KR" sz="1000" i="1" dirty="0">
                <a:solidFill>
                  <a:srgbClr val="000000"/>
                </a:solidFill>
                <a:latin typeface="Verdana" panose="020B0604030504040204" pitchFamily="34" charset="0"/>
              </a:rPr>
              <a:t>"</a:t>
            </a:r>
            <a:r>
              <a:rPr lang="en-US" altLang="ko-KR" sz="1000" i="1" dirty="0">
                <a:solidFill>
                  <a:srgbClr val="008080"/>
                </a:solidFill>
                <a:latin typeface="Verdana" panose="020B0604030504040204" pitchFamily="34" charset="0"/>
              </a:rPr>
              <a:t>&gt;</a:t>
            </a:r>
          </a:p>
          <a:p>
            <a:pPr algn="l"/>
            <a:r>
              <a:rPr lang="en-US" altLang="ko-KR" sz="1000" dirty="0">
                <a:solidFill>
                  <a:srgbClr val="008080"/>
                </a:solidFill>
                <a:latin typeface="Verdana" panose="020B0604030504040204" pitchFamily="34" charset="0"/>
              </a:rPr>
              <a:t>&lt;</a:t>
            </a:r>
            <a:r>
              <a:rPr lang="en-US" altLang="ko-KR" sz="1000" dirty="0">
                <a:solidFill>
                  <a:srgbClr val="3F7F7F"/>
                </a:solidFill>
                <a:latin typeface="Verdana" panose="020B0604030504040204" pitchFamily="34" charset="0"/>
              </a:rPr>
              <a:t>col </a:t>
            </a:r>
            <a:r>
              <a:rPr lang="en-US" altLang="ko-KR" sz="1000" dirty="0">
                <a:solidFill>
                  <a:srgbClr val="7F007F"/>
                </a:solidFill>
                <a:latin typeface="Verdana" panose="020B0604030504040204" pitchFamily="34" charset="0"/>
              </a:rPr>
              <a:t>style</a:t>
            </a:r>
            <a:r>
              <a:rPr lang="en-US" altLang="ko-KR" sz="1000" dirty="0">
                <a:solidFill>
                  <a:srgbClr val="000000"/>
                </a:solidFill>
                <a:latin typeface="Verdana" panose="020B0604030504040204" pitchFamily="34" charset="0"/>
              </a:rPr>
              <a:t>="</a:t>
            </a:r>
            <a:r>
              <a:rPr lang="en-US" altLang="ko-KR" sz="1000" dirty="0">
                <a:solidFill>
                  <a:srgbClr val="7F007F"/>
                </a:solidFill>
                <a:latin typeface="Verdana" panose="020B0604030504040204" pitchFamily="34" charset="0"/>
              </a:rPr>
              <a:t>width</a:t>
            </a:r>
            <a:r>
              <a:rPr lang="en-US" altLang="ko-KR" sz="1000" dirty="0">
                <a:solidFill>
                  <a:srgbClr val="000000"/>
                </a:solidFill>
                <a:latin typeface="Verdana" panose="020B0604030504040204" pitchFamily="34" charset="0"/>
              </a:rPr>
              <a:t>: </a:t>
            </a:r>
            <a:r>
              <a:rPr lang="en-US" altLang="ko-KR" sz="1000" i="1" dirty="0">
                <a:solidFill>
                  <a:srgbClr val="2A00E1"/>
                </a:solidFill>
                <a:latin typeface="Verdana" panose="020B0604030504040204" pitchFamily="34" charset="0"/>
              </a:rPr>
              <a:t>30%</a:t>
            </a:r>
            <a:r>
              <a:rPr lang="en-US" altLang="ko-KR" sz="1000" i="1" dirty="0">
                <a:solidFill>
                  <a:srgbClr val="000000"/>
                </a:solidFill>
                <a:latin typeface="Verdana" panose="020B0604030504040204" pitchFamily="34" charset="0"/>
              </a:rPr>
              <a:t>"</a:t>
            </a:r>
            <a:r>
              <a:rPr lang="en-US" altLang="ko-KR" sz="1000" i="1" dirty="0">
                <a:solidFill>
                  <a:srgbClr val="008080"/>
                </a:solidFill>
                <a:latin typeface="Verdana" panose="020B0604030504040204" pitchFamily="34" charset="0"/>
              </a:rPr>
              <a:t>&gt;</a:t>
            </a:r>
          </a:p>
          <a:p>
            <a:pPr algn="l"/>
            <a:r>
              <a:rPr lang="en-US" altLang="ko-KR" sz="1000" dirty="0">
                <a:solidFill>
                  <a:srgbClr val="008080"/>
                </a:solidFill>
                <a:latin typeface="Verdana" panose="020B0604030504040204" pitchFamily="34" charset="0"/>
              </a:rPr>
              <a:t>&lt;</a:t>
            </a:r>
            <a:r>
              <a:rPr lang="en-US" altLang="ko-KR" sz="1000" dirty="0">
                <a:solidFill>
                  <a:srgbClr val="3F7F7F"/>
                </a:solidFill>
                <a:latin typeface="Verdana" panose="020B0604030504040204" pitchFamily="34" charset="0"/>
              </a:rPr>
              <a:t>col </a:t>
            </a:r>
            <a:r>
              <a:rPr lang="en-US" altLang="ko-KR" sz="1000" dirty="0">
                <a:solidFill>
                  <a:srgbClr val="7F007F"/>
                </a:solidFill>
                <a:latin typeface="Verdana" panose="020B0604030504040204" pitchFamily="34" charset="0"/>
              </a:rPr>
              <a:t>style</a:t>
            </a:r>
            <a:r>
              <a:rPr lang="en-US" altLang="ko-KR" sz="1000" dirty="0">
                <a:solidFill>
                  <a:srgbClr val="000000"/>
                </a:solidFill>
                <a:latin typeface="Verdana" panose="020B0604030504040204" pitchFamily="34" charset="0"/>
              </a:rPr>
              <a:t>="</a:t>
            </a:r>
            <a:r>
              <a:rPr lang="en-US" altLang="ko-KR" sz="1000" dirty="0">
                <a:solidFill>
                  <a:srgbClr val="7F007F"/>
                </a:solidFill>
                <a:latin typeface="Verdana" panose="020B0604030504040204" pitchFamily="34" charset="0"/>
              </a:rPr>
              <a:t>width</a:t>
            </a:r>
            <a:r>
              <a:rPr lang="en-US" altLang="ko-KR" sz="1000" dirty="0">
                <a:solidFill>
                  <a:srgbClr val="000000"/>
                </a:solidFill>
                <a:latin typeface="Verdana" panose="020B0604030504040204" pitchFamily="34" charset="0"/>
              </a:rPr>
              <a:t>: </a:t>
            </a:r>
            <a:r>
              <a:rPr lang="en-US" altLang="ko-KR" sz="1000" i="1" dirty="0">
                <a:solidFill>
                  <a:srgbClr val="2A00E1"/>
                </a:solidFill>
                <a:latin typeface="Verdana" panose="020B0604030504040204" pitchFamily="34" charset="0"/>
              </a:rPr>
              <a:t>20%</a:t>
            </a:r>
            <a:r>
              <a:rPr lang="en-US" altLang="ko-KR" sz="1000" i="1" dirty="0">
                <a:solidFill>
                  <a:srgbClr val="000000"/>
                </a:solidFill>
                <a:latin typeface="Verdana" panose="020B0604030504040204" pitchFamily="34" charset="0"/>
              </a:rPr>
              <a:t>"</a:t>
            </a:r>
            <a:r>
              <a:rPr lang="en-US" altLang="ko-KR" sz="1000" i="1" dirty="0">
                <a:solidFill>
                  <a:srgbClr val="008080"/>
                </a:solidFill>
                <a:latin typeface="Verdana" panose="020B0604030504040204" pitchFamily="34" charset="0"/>
              </a:rPr>
              <a:t>&gt;</a:t>
            </a:r>
          </a:p>
          <a:p>
            <a:pPr algn="l"/>
            <a:r>
              <a:rPr lang="en-US" altLang="ko-KR" sz="1000" dirty="0">
                <a:solidFill>
                  <a:srgbClr val="008080"/>
                </a:solidFill>
                <a:latin typeface="Verdana" panose="020B0604030504040204" pitchFamily="34" charset="0"/>
              </a:rPr>
              <a:t>&lt;/</a:t>
            </a:r>
            <a:r>
              <a:rPr lang="en-US" altLang="ko-KR" sz="1000" dirty="0" err="1">
                <a:solidFill>
                  <a:srgbClr val="3F7F7F"/>
                </a:solidFill>
                <a:latin typeface="Verdana" panose="020B0604030504040204" pitchFamily="34" charset="0"/>
              </a:rPr>
              <a:t>colgroup</a:t>
            </a:r>
            <a:r>
              <a:rPr lang="en-US" altLang="ko-KR" sz="1000" dirty="0">
                <a:solidFill>
                  <a:srgbClr val="008080"/>
                </a:solidFill>
                <a:latin typeface="Verdana" panose="020B0604030504040204" pitchFamily="34" charset="0"/>
              </a:rPr>
              <a:t>&gt;</a:t>
            </a:r>
          </a:p>
          <a:p>
            <a:pPr algn="l"/>
            <a:r>
              <a:rPr lang="en-US" altLang="ko-KR" sz="1000" dirty="0">
                <a:solidFill>
                  <a:srgbClr val="008080"/>
                </a:solidFill>
                <a:latin typeface="Verdana" panose="020B0604030504040204" pitchFamily="34" charset="0"/>
              </a:rPr>
              <a:t>&lt;</a:t>
            </a:r>
            <a:r>
              <a:rPr lang="en-US" altLang="ko-KR" sz="1000" dirty="0" err="1">
                <a:solidFill>
                  <a:srgbClr val="3F7F7F"/>
                </a:solidFill>
                <a:latin typeface="Verdana" panose="020B0604030504040204" pitchFamily="34" charset="0"/>
              </a:rPr>
              <a:t>thead</a:t>
            </a:r>
            <a:r>
              <a:rPr lang="en-US" altLang="ko-KR" sz="1000" dirty="0">
                <a:solidFill>
                  <a:srgbClr val="008080"/>
                </a:solidFill>
                <a:latin typeface="Verdana" panose="020B0604030504040204" pitchFamily="34" charset="0"/>
              </a:rPr>
              <a:t>&gt;</a:t>
            </a:r>
          </a:p>
          <a:p>
            <a:pPr algn="l"/>
            <a:r>
              <a:rPr lang="en-US" altLang="ko-KR" sz="1000" dirty="0">
                <a:solidFill>
                  <a:srgbClr val="008080"/>
                </a:solidFill>
                <a:latin typeface="Verdana" panose="020B0604030504040204" pitchFamily="34" charset="0"/>
              </a:rPr>
              <a:t>&lt;</a:t>
            </a:r>
            <a:r>
              <a:rPr lang="en-US" altLang="ko-KR" sz="1000" dirty="0">
                <a:solidFill>
                  <a:srgbClr val="3F7F7F"/>
                </a:solidFill>
                <a:latin typeface="Verdana" panose="020B0604030504040204" pitchFamily="34" charset="0"/>
              </a:rPr>
              <a:t>tr</a:t>
            </a:r>
            <a:r>
              <a:rPr lang="en-US" altLang="ko-KR" sz="1000" dirty="0">
                <a:solidFill>
                  <a:srgbClr val="008080"/>
                </a:solidFill>
                <a:latin typeface="Verdana" panose="020B0604030504040204" pitchFamily="34" charset="0"/>
              </a:rPr>
              <a:t>&gt;</a:t>
            </a:r>
          </a:p>
          <a:p>
            <a:pPr algn="l"/>
            <a:r>
              <a:rPr lang="en-US" altLang="ko-KR" sz="1000" dirty="0">
                <a:solidFill>
                  <a:srgbClr val="008080"/>
                </a:solidFill>
                <a:latin typeface="Verdana" panose="020B0604030504040204" pitchFamily="34" charset="0"/>
              </a:rPr>
              <a:t>&lt;</a:t>
            </a:r>
            <a:r>
              <a:rPr lang="en-US" altLang="ko-KR" sz="1000" dirty="0" err="1">
                <a:solidFill>
                  <a:srgbClr val="3F7F7F"/>
                </a:solidFill>
                <a:latin typeface="Verdana" panose="020B0604030504040204" pitchFamily="34" charset="0"/>
              </a:rPr>
              <a:t>th</a:t>
            </a:r>
            <a:r>
              <a:rPr lang="en-US" altLang="ko-KR" sz="1000" dirty="0">
                <a:solidFill>
                  <a:srgbClr val="3F7F7F"/>
                </a:solidFill>
                <a:latin typeface="Verdana" panose="020B0604030504040204" pitchFamily="34" charset="0"/>
              </a:rPr>
              <a:t> </a:t>
            </a:r>
            <a:r>
              <a:rPr lang="en-US" altLang="ko-KR" sz="1000" dirty="0" err="1">
                <a:solidFill>
                  <a:srgbClr val="7F007F"/>
                </a:solidFill>
                <a:latin typeface="Verdana" panose="020B0604030504040204" pitchFamily="34" charset="0"/>
              </a:rPr>
              <a:t>colspan</a:t>
            </a:r>
            <a:r>
              <a:rPr lang="en-US" altLang="ko-KR" sz="1000" dirty="0">
                <a:solidFill>
                  <a:srgbClr val="000000"/>
                </a:solidFill>
                <a:latin typeface="Verdana" panose="020B0604030504040204" pitchFamily="34" charset="0"/>
              </a:rPr>
              <a:t>=</a:t>
            </a:r>
            <a:r>
              <a:rPr lang="en-US" altLang="ko-KR" sz="1000" i="1" dirty="0">
                <a:solidFill>
                  <a:srgbClr val="2A00FF"/>
                </a:solidFill>
                <a:latin typeface="Verdana" panose="020B0604030504040204" pitchFamily="34" charset="0"/>
              </a:rPr>
              <a:t>"4" </a:t>
            </a:r>
            <a:r>
              <a:rPr lang="en-US" altLang="ko-KR" sz="1000" i="1" dirty="0">
                <a:solidFill>
                  <a:srgbClr val="7F007F"/>
                </a:solidFill>
                <a:latin typeface="Verdana" panose="020B0604030504040204" pitchFamily="34" charset="0"/>
              </a:rPr>
              <a:t>scope</a:t>
            </a:r>
            <a:r>
              <a:rPr lang="en-US" altLang="ko-KR" sz="1000" i="1" dirty="0">
                <a:solidFill>
                  <a:srgbClr val="000000"/>
                </a:solidFill>
                <a:latin typeface="Verdana" panose="020B0604030504040204" pitchFamily="34" charset="0"/>
              </a:rPr>
              <a:t>=</a:t>
            </a:r>
            <a:r>
              <a:rPr lang="en-US" altLang="ko-KR" sz="1000" i="1" dirty="0">
                <a:solidFill>
                  <a:srgbClr val="2A00FF"/>
                </a:solidFill>
                <a:latin typeface="Verdana" panose="020B0604030504040204" pitchFamily="34" charset="0"/>
              </a:rPr>
              <a:t>"col"</a:t>
            </a:r>
            <a:r>
              <a:rPr lang="en-US" altLang="ko-KR" sz="1000" i="1" dirty="0">
                <a:solidFill>
                  <a:srgbClr val="008080"/>
                </a:solidFill>
                <a:latin typeface="Verdana" panose="020B0604030504040204" pitchFamily="34" charset="0"/>
              </a:rPr>
              <a:t>&gt;</a:t>
            </a:r>
            <a:r>
              <a:rPr lang="en-US" altLang="ko-KR" sz="1000" i="1" u="sng" dirty="0" err="1">
                <a:solidFill>
                  <a:srgbClr val="000000"/>
                </a:solidFill>
                <a:latin typeface="Verdana" panose="020B0604030504040204" pitchFamily="34" charset="0"/>
              </a:rPr>
              <a:t>thththth</a:t>
            </a:r>
            <a:r>
              <a:rPr lang="en-US" altLang="ko-KR" sz="1000" i="1" u="sng" dirty="0">
                <a:solidFill>
                  <a:srgbClr val="008080"/>
                </a:solidFill>
                <a:latin typeface="Verdana" panose="020B0604030504040204" pitchFamily="34" charset="0"/>
              </a:rPr>
              <a:t>&lt;/</a:t>
            </a:r>
            <a:r>
              <a:rPr lang="en-US" altLang="ko-KR" sz="1000" i="1" u="sng" dirty="0" err="1">
                <a:solidFill>
                  <a:srgbClr val="3F7F7F"/>
                </a:solidFill>
                <a:latin typeface="Verdana" panose="020B0604030504040204" pitchFamily="34" charset="0"/>
              </a:rPr>
              <a:t>th</a:t>
            </a:r>
            <a:r>
              <a:rPr lang="en-US" altLang="ko-KR" sz="1000" i="1" u="sng" dirty="0">
                <a:solidFill>
                  <a:srgbClr val="008080"/>
                </a:solidFill>
                <a:latin typeface="Verdana" panose="020B0604030504040204" pitchFamily="34" charset="0"/>
              </a:rPr>
              <a:t>&gt;</a:t>
            </a:r>
          </a:p>
          <a:p>
            <a:pPr algn="l"/>
            <a:r>
              <a:rPr lang="en-US" altLang="ko-KR" sz="1000" dirty="0">
                <a:solidFill>
                  <a:srgbClr val="008080"/>
                </a:solidFill>
                <a:latin typeface="Verdana" panose="020B0604030504040204" pitchFamily="34" charset="0"/>
              </a:rPr>
              <a:t>&lt;/</a:t>
            </a:r>
            <a:r>
              <a:rPr lang="en-US" altLang="ko-KR" sz="1000" dirty="0">
                <a:solidFill>
                  <a:srgbClr val="3F7F7F"/>
                </a:solidFill>
                <a:latin typeface="Verdana" panose="020B0604030504040204" pitchFamily="34" charset="0"/>
              </a:rPr>
              <a:t>tr</a:t>
            </a:r>
            <a:r>
              <a:rPr lang="en-US" altLang="ko-KR" sz="1000" dirty="0">
                <a:solidFill>
                  <a:srgbClr val="008080"/>
                </a:solidFill>
                <a:latin typeface="Verdana" panose="020B0604030504040204" pitchFamily="34" charset="0"/>
              </a:rPr>
              <a:t>&gt;</a:t>
            </a:r>
          </a:p>
          <a:p>
            <a:pPr algn="l"/>
            <a:r>
              <a:rPr lang="en-US" altLang="ko-KR" sz="1000" dirty="0">
                <a:solidFill>
                  <a:srgbClr val="008080"/>
                </a:solidFill>
                <a:latin typeface="Verdana" panose="020B0604030504040204" pitchFamily="34" charset="0"/>
              </a:rPr>
              <a:t>&lt;</a:t>
            </a:r>
            <a:r>
              <a:rPr lang="en-US" altLang="ko-KR" sz="1000" dirty="0">
                <a:solidFill>
                  <a:srgbClr val="3F7F7F"/>
                </a:solidFill>
                <a:latin typeface="Verdana" panose="020B0604030504040204" pitchFamily="34" charset="0"/>
              </a:rPr>
              <a:t>tr</a:t>
            </a:r>
            <a:r>
              <a:rPr lang="en-US" altLang="ko-KR" sz="1000" dirty="0">
                <a:solidFill>
                  <a:srgbClr val="008080"/>
                </a:solidFill>
                <a:latin typeface="Verdana" panose="020B0604030504040204" pitchFamily="34" charset="0"/>
              </a:rPr>
              <a:t>&gt;</a:t>
            </a:r>
          </a:p>
          <a:p>
            <a:pPr algn="l"/>
            <a:r>
              <a:rPr lang="en-US" altLang="ko-KR" sz="1000" dirty="0">
                <a:solidFill>
                  <a:srgbClr val="008080"/>
                </a:solidFill>
                <a:latin typeface="Verdana" panose="020B0604030504040204" pitchFamily="34" charset="0"/>
              </a:rPr>
              <a:t>&lt;</a:t>
            </a:r>
            <a:r>
              <a:rPr lang="en-US" altLang="ko-KR" sz="1000" dirty="0" err="1">
                <a:solidFill>
                  <a:srgbClr val="3F7F7F"/>
                </a:solidFill>
                <a:latin typeface="Verdana" panose="020B0604030504040204" pitchFamily="34" charset="0"/>
              </a:rPr>
              <a:t>th</a:t>
            </a:r>
            <a:r>
              <a:rPr lang="en-US" altLang="ko-KR" sz="1000" dirty="0">
                <a:solidFill>
                  <a:srgbClr val="3F7F7F"/>
                </a:solidFill>
                <a:latin typeface="Verdana" panose="020B0604030504040204" pitchFamily="34" charset="0"/>
              </a:rPr>
              <a:t> </a:t>
            </a:r>
            <a:r>
              <a:rPr lang="en-US" altLang="ko-KR" sz="1000" dirty="0" err="1">
                <a:solidFill>
                  <a:srgbClr val="7F007F"/>
                </a:solidFill>
                <a:latin typeface="Verdana" panose="020B0604030504040204" pitchFamily="34" charset="0"/>
              </a:rPr>
              <a:t>colspan</a:t>
            </a:r>
            <a:r>
              <a:rPr lang="en-US" altLang="ko-KR" sz="1000" dirty="0">
                <a:solidFill>
                  <a:srgbClr val="000000"/>
                </a:solidFill>
                <a:latin typeface="Verdana" panose="020B0604030504040204" pitchFamily="34" charset="0"/>
              </a:rPr>
              <a:t>=</a:t>
            </a:r>
            <a:r>
              <a:rPr lang="en-US" altLang="ko-KR" sz="1000" i="1" dirty="0">
                <a:solidFill>
                  <a:srgbClr val="2A00FF"/>
                </a:solidFill>
                <a:latin typeface="Verdana" panose="020B0604030504040204" pitchFamily="34" charset="0"/>
              </a:rPr>
              <a:t>"2" </a:t>
            </a:r>
            <a:r>
              <a:rPr lang="en-US" altLang="ko-KR" sz="1000" i="1" dirty="0">
                <a:solidFill>
                  <a:srgbClr val="7F007F"/>
                </a:solidFill>
                <a:latin typeface="Verdana" panose="020B0604030504040204" pitchFamily="34" charset="0"/>
              </a:rPr>
              <a:t>scope</a:t>
            </a:r>
            <a:r>
              <a:rPr lang="en-US" altLang="ko-KR" sz="1000" i="1" dirty="0">
                <a:solidFill>
                  <a:srgbClr val="000000"/>
                </a:solidFill>
                <a:latin typeface="Verdana" panose="020B0604030504040204" pitchFamily="34" charset="0"/>
              </a:rPr>
              <a:t>=</a:t>
            </a:r>
            <a:r>
              <a:rPr lang="en-US" altLang="ko-KR" sz="1000" i="1" dirty="0">
                <a:solidFill>
                  <a:srgbClr val="2A00FF"/>
                </a:solidFill>
                <a:latin typeface="Verdana" panose="020B0604030504040204" pitchFamily="34" charset="0"/>
              </a:rPr>
              <a:t>"col"</a:t>
            </a:r>
            <a:r>
              <a:rPr lang="en-US" altLang="ko-KR" sz="1000" i="1" dirty="0">
                <a:solidFill>
                  <a:srgbClr val="008080"/>
                </a:solidFill>
                <a:latin typeface="Verdana" panose="020B0604030504040204" pitchFamily="34" charset="0"/>
              </a:rPr>
              <a:t>&gt;</a:t>
            </a:r>
            <a:r>
              <a:rPr lang="en-US" altLang="ko-KR" sz="1000" i="1" u="sng" dirty="0" err="1">
                <a:solidFill>
                  <a:srgbClr val="000000"/>
                </a:solidFill>
                <a:latin typeface="Verdana" panose="020B0604030504040204" pitchFamily="34" charset="0"/>
              </a:rPr>
              <a:t>thththth</a:t>
            </a:r>
            <a:r>
              <a:rPr lang="en-US" altLang="ko-KR" sz="1000" i="1" u="sng" dirty="0">
                <a:solidFill>
                  <a:srgbClr val="008080"/>
                </a:solidFill>
                <a:latin typeface="Verdana" panose="020B0604030504040204" pitchFamily="34" charset="0"/>
              </a:rPr>
              <a:t>&lt;/</a:t>
            </a:r>
            <a:r>
              <a:rPr lang="en-US" altLang="ko-KR" sz="1000" i="1" u="sng" dirty="0" err="1">
                <a:solidFill>
                  <a:srgbClr val="3F7F7F"/>
                </a:solidFill>
                <a:latin typeface="Verdana" panose="020B0604030504040204" pitchFamily="34" charset="0"/>
              </a:rPr>
              <a:t>th</a:t>
            </a:r>
            <a:r>
              <a:rPr lang="en-US" altLang="ko-KR" sz="1000" i="1" u="sng" dirty="0">
                <a:solidFill>
                  <a:srgbClr val="008080"/>
                </a:solidFill>
                <a:latin typeface="Verdana" panose="020B0604030504040204" pitchFamily="34" charset="0"/>
              </a:rPr>
              <a:t>&gt;</a:t>
            </a:r>
          </a:p>
          <a:p>
            <a:pPr algn="l"/>
            <a:r>
              <a:rPr lang="en-US" altLang="ko-KR" sz="1000" dirty="0">
                <a:solidFill>
                  <a:srgbClr val="008080"/>
                </a:solidFill>
                <a:latin typeface="Verdana" panose="020B0604030504040204" pitchFamily="34" charset="0"/>
              </a:rPr>
              <a:t>&lt;</a:t>
            </a:r>
            <a:r>
              <a:rPr lang="en-US" altLang="ko-KR" sz="1000" dirty="0" err="1">
                <a:solidFill>
                  <a:srgbClr val="3F7F7F"/>
                </a:solidFill>
                <a:latin typeface="Verdana" panose="020B0604030504040204" pitchFamily="34" charset="0"/>
              </a:rPr>
              <a:t>th</a:t>
            </a:r>
            <a:r>
              <a:rPr lang="en-US" altLang="ko-KR" sz="1000" dirty="0">
                <a:solidFill>
                  <a:srgbClr val="3F7F7F"/>
                </a:solidFill>
                <a:latin typeface="Verdana" panose="020B0604030504040204" pitchFamily="34" charset="0"/>
              </a:rPr>
              <a:t> </a:t>
            </a:r>
            <a:r>
              <a:rPr lang="en-US" altLang="ko-KR" sz="1000" dirty="0" err="1">
                <a:solidFill>
                  <a:srgbClr val="7F007F"/>
                </a:solidFill>
                <a:latin typeface="Verdana" panose="020B0604030504040204" pitchFamily="34" charset="0"/>
              </a:rPr>
              <a:t>colspan</a:t>
            </a:r>
            <a:r>
              <a:rPr lang="en-US" altLang="ko-KR" sz="1000" dirty="0">
                <a:solidFill>
                  <a:srgbClr val="000000"/>
                </a:solidFill>
                <a:latin typeface="Verdana" panose="020B0604030504040204" pitchFamily="34" charset="0"/>
              </a:rPr>
              <a:t>=</a:t>
            </a:r>
            <a:r>
              <a:rPr lang="en-US" altLang="ko-KR" sz="1000" i="1" dirty="0">
                <a:solidFill>
                  <a:srgbClr val="2A00FF"/>
                </a:solidFill>
                <a:latin typeface="Verdana" panose="020B0604030504040204" pitchFamily="34" charset="0"/>
              </a:rPr>
              <a:t>"2" </a:t>
            </a:r>
            <a:r>
              <a:rPr lang="en-US" altLang="ko-KR" sz="1000" i="1" dirty="0">
                <a:solidFill>
                  <a:srgbClr val="7F007F"/>
                </a:solidFill>
                <a:latin typeface="Verdana" panose="020B0604030504040204" pitchFamily="34" charset="0"/>
              </a:rPr>
              <a:t>scope</a:t>
            </a:r>
            <a:r>
              <a:rPr lang="en-US" altLang="ko-KR" sz="1000" i="1" dirty="0">
                <a:solidFill>
                  <a:srgbClr val="000000"/>
                </a:solidFill>
                <a:latin typeface="Verdana" panose="020B0604030504040204" pitchFamily="34" charset="0"/>
              </a:rPr>
              <a:t>=</a:t>
            </a:r>
            <a:r>
              <a:rPr lang="en-US" altLang="ko-KR" sz="1000" i="1" dirty="0">
                <a:solidFill>
                  <a:srgbClr val="2A00FF"/>
                </a:solidFill>
                <a:latin typeface="Verdana" panose="020B0604030504040204" pitchFamily="34" charset="0"/>
              </a:rPr>
              <a:t>"col"</a:t>
            </a:r>
            <a:r>
              <a:rPr lang="en-US" altLang="ko-KR" sz="1000" i="1" dirty="0">
                <a:solidFill>
                  <a:srgbClr val="008080"/>
                </a:solidFill>
                <a:latin typeface="Verdana" panose="020B0604030504040204" pitchFamily="34" charset="0"/>
              </a:rPr>
              <a:t>&gt;</a:t>
            </a:r>
            <a:r>
              <a:rPr lang="en-US" altLang="ko-KR" sz="1000" i="1" u="sng" dirty="0" err="1">
                <a:solidFill>
                  <a:srgbClr val="000000"/>
                </a:solidFill>
                <a:latin typeface="Verdana" panose="020B0604030504040204" pitchFamily="34" charset="0"/>
              </a:rPr>
              <a:t>thththth</a:t>
            </a:r>
            <a:r>
              <a:rPr lang="en-US" altLang="ko-KR" sz="1000" i="1" u="sng" dirty="0">
                <a:solidFill>
                  <a:srgbClr val="008080"/>
                </a:solidFill>
                <a:latin typeface="Verdana" panose="020B0604030504040204" pitchFamily="34" charset="0"/>
              </a:rPr>
              <a:t>&lt;/</a:t>
            </a:r>
            <a:r>
              <a:rPr lang="en-US" altLang="ko-KR" sz="1000" i="1" u="sng" dirty="0" err="1">
                <a:solidFill>
                  <a:srgbClr val="3F7F7F"/>
                </a:solidFill>
                <a:latin typeface="Verdana" panose="020B0604030504040204" pitchFamily="34" charset="0"/>
              </a:rPr>
              <a:t>th</a:t>
            </a:r>
            <a:r>
              <a:rPr lang="en-US" altLang="ko-KR" sz="1000" i="1" u="sng" dirty="0">
                <a:solidFill>
                  <a:srgbClr val="008080"/>
                </a:solidFill>
                <a:latin typeface="Verdana" panose="020B0604030504040204" pitchFamily="34" charset="0"/>
              </a:rPr>
              <a:t>&gt;</a:t>
            </a:r>
          </a:p>
          <a:p>
            <a:pPr algn="l"/>
            <a:r>
              <a:rPr lang="en-US" altLang="ko-KR" sz="1000" dirty="0">
                <a:solidFill>
                  <a:srgbClr val="008080"/>
                </a:solidFill>
                <a:latin typeface="Verdana" panose="020B0604030504040204" pitchFamily="34" charset="0"/>
              </a:rPr>
              <a:t>&lt;/</a:t>
            </a:r>
            <a:r>
              <a:rPr lang="en-US" altLang="ko-KR" sz="1000" dirty="0">
                <a:solidFill>
                  <a:srgbClr val="3F7F7F"/>
                </a:solidFill>
                <a:latin typeface="Verdana" panose="020B0604030504040204" pitchFamily="34" charset="0"/>
              </a:rPr>
              <a:t>tr</a:t>
            </a:r>
            <a:r>
              <a:rPr lang="en-US" altLang="ko-KR" sz="1000" dirty="0">
                <a:solidFill>
                  <a:srgbClr val="008080"/>
                </a:solidFill>
                <a:latin typeface="Verdana" panose="020B0604030504040204" pitchFamily="34" charset="0"/>
              </a:rPr>
              <a:t>&gt;</a:t>
            </a:r>
          </a:p>
          <a:p>
            <a:pPr algn="l"/>
            <a:r>
              <a:rPr lang="en-US" altLang="ko-KR" sz="1000" dirty="0">
                <a:solidFill>
                  <a:srgbClr val="008080"/>
                </a:solidFill>
                <a:latin typeface="Verdana" panose="020B0604030504040204" pitchFamily="34" charset="0"/>
              </a:rPr>
              <a:t>&lt;/</a:t>
            </a:r>
            <a:r>
              <a:rPr lang="en-US" altLang="ko-KR" sz="1000" dirty="0" err="1">
                <a:solidFill>
                  <a:srgbClr val="3F7F7F"/>
                </a:solidFill>
                <a:latin typeface="Verdana" panose="020B0604030504040204" pitchFamily="34" charset="0"/>
              </a:rPr>
              <a:t>thead</a:t>
            </a:r>
            <a:r>
              <a:rPr lang="en-US" altLang="ko-KR" sz="1000" dirty="0">
                <a:solidFill>
                  <a:srgbClr val="008080"/>
                </a:solidFill>
                <a:latin typeface="Verdana" panose="020B0604030504040204" pitchFamily="34" charset="0"/>
              </a:rPr>
              <a:t>&gt;</a:t>
            </a:r>
          </a:p>
          <a:p>
            <a:pPr algn="l"/>
            <a:r>
              <a:rPr lang="en-US" altLang="ko-KR" sz="1000" dirty="0">
                <a:solidFill>
                  <a:srgbClr val="008080"/>
                </a:solidFill>
                <a:latin typeface="Verdana" panose="020B0604030504040204" pitchFamily="34" charset="0"/>
              </a:rPr>
              <a:t>&lt;</a:t>
            </a:r>
            <a:r>
              <a:rPr lang="en-US" altLang="ko-KR" sz="1000" dirty="0" err="1">
                <a:solidFill>
                  <a:srgbClr val="3F7F7F"/>
                </a:solidFill>
                <a:latin typeface="Verdana" panose="020B0604030504040204" pitchFamily="34" charset="0"/>
              </a:rPr>
              <a:t>tbody</a:t>
            </a:r>
            <a:r>
              <a:rPr lang="en-US" altLang="ko-KR" sz="1000" dirty="0">
                <a:solidFill>
                  <a:srgbClr val="008080"/>
                </a:solidFill>
                <a:latin typeface="Verdana" panose="020B0604030504040204" pitchFamily="34" charset="0"/>
              </a:rPr>
              <a:t>&gt;</a:t>
            </a:r>
          </a:p>
          <a:p>
            <a:pPr algn="l"/>
            <a:r>
              <a:rPr lang="en-US" altLang="ko-KR" sz="1000" dirty="0">
                <a:solidFill>
                  <a:srgbClr val="008080"/>
                </a:solidFill>
                <a:latin typeface="Verdana" panose="020B0604030504040204" pitchFamily="34" charset="0"/>
              </a:rPr>
              <a:t>&lt;</a:t>
            </a:r>
            <a:r>
              <a:rPr lang="en-US" altLang="ko-KR" sz="1000" dirty="0">
                <a:solidFill>
                  <a:srgbClr val="3F7F7F"/>
                </a:solidFill>
                <a:latin typeface="Verdana" panose="020B0604030504040204" pitchFamily="34" charset="0"/>
              </a:rPr>
              <a:t>tr</a:t>
            </a:r>
            <a:r>
              <a:rPr lang="en-US" altLang="ko-KR" sz="1000" dirty="0">
                <a:solidFill>
                  <a:srgbClr val="008080"/>
                </a:solidFill>
                <a:latin typeface="Verdana" panose="020B0604030504040204" pitchFamily="34" charset="0"/>
              </a:rPr>
              <a:t>&gt;</a:t>
            </a:r>
          </a:p>
          <a:p>
            <a:pPr algn="l"/>
            <a:r>
              <a:rPr lang="en-US" altLang="ko-KR" sz="1000" dirty="0">
                <a:solidFill>
                  <a:srgbClr val="008080"/>
                </a:solidFill>
                <a:latin typeface="Verdana" panose="020B0604030504040204" pitchFamily="34" charset="0"/>
              </a:rPr>
              <a:t>&lt;</a:t>
            </a:r>
            <a:r>
              <a:rPr lang="en-US" altLang="ko-KR" sz="1000" dirty="0" err="1">
                <a:solidFill>
                  <a:srgbClr val="3F7F7F"/>
                </a:solidFill>
                <a:latin typeface="Verdana" panose="020B0604030504040204" pitchFamily="34" charset="0"/>
              </a:rPr>
              <a:t>th</a:t>
            </a:r>
            <a:r>
              <a:rPr lang="en-US" altLang="ko-KR" sz="1000" dirty="0">
                <a:solidFill>
                  <a:srgbClr val="008080"/>
                </a:solidFill>
                <a:latin typeface="Verdana" panose="020B0604030504040204" pitchFamily="34" charset="0"/>
              </a:rPr>
              <a:t>&gt;</a:t>
            </a:r>
            <a:r>
              <a:rPr lang="en-US" altLang="ko-KR" sz="1000" u="sng" dirty="0" err="1">
                <a:solidFill>
                  <a:srgbClr val="000000"/>
                </a:solidFill>
                <a:latin typeface="Verdana" panose="020B0604030504040204" pitchFamily="34" charset="0"/>
              </a:rPr>
              <a:t>th</a:t>
            </a:r>
            <a:r>
              <a:rPr lang="en-US" altLang="ko-KR" sz="1000" u="sng" dirty="0">
                <a:solidFill>
                  <a:srgbClr val="008080"/>
                </a:solidFill>
                <a:latin typeface="Verdana" panose="020B0604030504040204" pitchFamily="34" charset="0"/>
              </a:rPr>
              <a:t>&lt;/</a:t>
            </a:r>
            <a:r>
              <a:rPr lang="en-US" altLang="ko-KR" sz="1000" u="sng" dirty="0" err="1">
                <a:solidFill>
                  <a:srgbClr val="3F7F7F"/>
                </a:solidFill>
                <a:latin typeface="Verdana" panose="020B0604030504040204" pitchFamily="34" charset="0"/>
              </a:rPr>
              <a:t>th</a:t>
            </a:r>
            <a:r>
              <a:rPr lang="en-US" altLang="ko-KR" sz="1000" u="sng" dirty="0">
                <a:solidFill>
                  <a:srgbClr val="008080"/>
                </a:solidFill>
                <a:latin typeface="Verdana" panose="020B0604030504040204" pitchFamily="34" charset="0"/>
              </a:rPr>
              <a:t>&gt;</a:t>
            </a:r>
          </a:p>
          <a:p>
            <a:pPr algn="l"/>
            <a:r>
              <a:rPr lang="en-US" altLang="ko-KR" sz="1000" dirty="0">
                <a:solidFill>
                  <a:srgbClr val="008080"/>
                </a:solidFill>
                <a:latin typeface="Verdana" panose="020B0604030504040204" pitchFamily="34" charset="0"/>
              </a:rPr>
              <a:t>&lt;</a:t>
            </a:r>
            <a:r>
              <a:rPr lang="en-US" altLang="ko-KR" sz="1000" dirty="0" err="1">
                <a:solidFill>
                  <a:srgbClr val="3F7F7F"/>
                </a:solidFill>
                <a:latin typeface="Verdana" panose="020B0604030504040204" pitchFamily="34" charset="0"/>
              </a:rPr>
              <a:t>th</a:t>
            </a:r>
            <a:r>
              <a:rPr lang="en-US" altLang="ko-KR" sz="1000" dirty="0">
                <a:solidFill>
                  <a:srgbClr val="008080"/>
                </a:solidFill>
                <a:latin typeface="Verdana" panose="020B0604030504040204" pitchFamily="34" charset="0"/>
              </a:rPr>
              <a:t>&gt;</a:t>
            </a:r>
            <a:r>
              <a:rPr lang="en-US" altLang="ko-KR" sz="1000" u="sng" dirty="0" err="1">
                <a:solidFill>
                  <a:srgbClr val="000000"/>
                </a:solidFill>
                <a:latin typeface="Verdana" panose="020B0604030504040204" pitchFamily="34" charset="0"/>
              </a:rPr>
              <a:t>th</a:t>
            </a:r>
            <a:r>
              <a:rPr lang="en-US" altLang="ko-KR" sz="1000" u="sng" dirty="0">
                <a:solidFill>
                  <a:srgbClr val="008080"/>
                </a:solidFill>
                <a:latin typeface="Verdana" panose="020B0604030504040204" pitchFamily="34" charset="0"/>
              </a:rPr>
              <a:t>&lt;/</a:t>
            </a:r>
            <a:r>
              <a:rPr lang="en-US" altLang="ko-KR" sz="1000" u="sng" dirty="0" err="1">
                <a:solidFill>
                  <a:srgbClr val="3F7F7F"/>
                </a:solidFill>
                <a:latin typeface="Verdana" panose="020B0604030504040204" pitchFamily="34" charset="0"/>
              </a:rPr>
              <a:t>th</a:t>
            </a:r>
            <a:r>
              <a:rPr lang="en-US" altLang="ko-KR" sz="1000" u="sng" dirty="0">
                <a:solidFill>
                  <a:srgbClr val="008080"/>
                </a:solidFill>
                <a:latin typeface="Verdana" panose="020B0604030504040204" pitchFamily="34" charset="0"/>
              </a:rPr>
              <a:t>&gt;</a:t>
            </a:r>
          </a:p>
          <a:p>
            <a:pPr algn="l"/>
            <a:r>
              <a:rPr lang="en-US" altLang="ko-KR" sz="1000" dirty="0">
                <a:solidFill>
                  <a:srgbClr val="008080"/>
                </a:solidFill>
                <a:latin typeface="Verdana" panose="020B0604030504040204" pitchFamily="34" charset="0"/>
              </a:rPr>
              <a:t>&lt;</a:t>
            </a:r>
            <a:r>
              <a:rPr lang="en-US" altLang="ko-KR" sz="1000" dirty="0" err="1">
                <a:solidFill>
                  <a:srgbClr val="3F7F7F"/>
                </a:solidFill>
                <a:latin typeface="Verdana" panose="020B0604030504040204" pitchFamily="34" charset="0"/>
              </a:rPr>
              <a:t>th</a:t>
            </a:r>
            <a:r>
              <a:rPr lang="en-US" altLang="ko-KR" sz="1000" dirty="0">
                <a:solidFill>
                  <a:srgbClr val="008080"/>
                </a:solidFill>
                <a:latin typeface="Verdana" panose="020B0604030504040204" pitchFamily="34" charset="0"/>
              </a:rPr>
              <a:t>&gt;</a:t>
            </a:r>
            <a:r>
              <a:rPr lang="en-US" altLang="ko-KR" sz="1000" u="sng" dirty="0" err="1">
                <a:solidFill>
                  <a:srgbClr val="000000"/>
                </a:solidFill>
                <a:latin typeface="Verdana" panose="020B0604030504040204" pitchFamily="34" charset="0"/>
              </a:rPr>
              <a:t>th</a:t>
            </a:r>
            <a:r>
              <a:rPr lang="en-US" altLang="ko-KR" sz="1000" u="sng" dirty="0">
                <a:solidFill>
                  <a:srgbClr val="008080"/>
                </a:solidFill>
                <a:latin typeface="Verdana" panose="020B0604030504040204" pitchFamily="34" charset="0"/>
              </a:rPr>
              <a:t>&lt;/</a:t>
            </a:r>
            <a:r>
              <a:rPr lang="en-US" altLang="ko-KR" sz="1000" u="sng" dirty="0" err="1">
                <a:solidFill>
                  <a:srgbClr val="3F7F7F"/>
                </a:solidFill>
                <a:latin typeface="Verdana" panose="020B0604030504040204" pitchFamily="34" charset="0"/>
              </a:rPr>
              <a:t>th</a:t>
            </a:r>
            <a:r>
              <a:rPr lang="en-US" altLang="ko-KR" sz="1000" u="sng" dirty="0">
                <a:solidFill>
                  <a:srgbClr val="008080"/>
                </a:solidFill>
                <a:latin typeface="Verdana" panose="020B0604030504040204" pitchFamily="34" charset="0"/>
              </a:rPr>
              <a:t>&gt;</a:t>
            </a:r>
          </a:p>
          <a:p>
            <a:pPr algn="l"/>
            <a:r>
              <a:rPr lang="en-US" altLang="ko-KR" sz="1000" dirty="0">
                <a:solidFill>
                  <a:srgbClr val="008080"/>
                </a:solidFill>
                <a:latin typeface="Verdana" panose="020B0604030504040204" pitchFamily="34" charset="0"/>
              </a:rPr>
              <a:t>&lt;</a:t>
            </a:r>
            <a:r>
              <a:rPr lang="en-US" altLang="ko-KR" sz="1000" dirty="0" err="1">
                <a:solidFill>
                  <a:srgbClr val="3F7F7F"/>
                </a:solidFill>
                <a:latin typeface="Verdana" panose="020B0604030504040204" pitchFamily="34" charset="0"/>
              </a:rPr>
              <a:t>th</a:t>
            </a:r>
            <a:r>
              <a:rPr lang="en-US" altLang="ko-KR" sz="1000" dirty="0">
                <a:solidFill>
                  <a:srgbClr val="008080"/>
                </a:solidFill>
                <a:latin typeface="Verdana" panose="020B0604030504040204" pitchFamily="34" charset="0"/>
              </a:rPr>
              <a:t>&gt;</a:t>
            </a:r>
            <a:r>
              <a:rPr lang="en-US" altLang="ko-KR" sz="1000" u="sng" dirty="0" err="1">
                <a:solidFill>
                  <a:srgbClr val="000000"/>
                </a:solidFill>
                <a:latin typeface="Verdana" panose="020B0604030504040204" pitchFamily="34" charset="0"/>
              </a:rPr>
              <a:t>th</a:t>
            </a:r>
            <a:r>
              <a:rPr lang="en-US" altLang="ko-KR" sz="1000" u="sng" dirty="0">
                <a:solidFill>
                  <a:srgbClr val="008080"/>
                </a:solidFill>
                <a:latin typeface="Verdana" panose="020B0604030504040204" pitchFamily="34" charset="0"/>
              </a:rPr>
              <a:t>&lt;/</a:t>
            </a:r>
            <a:r>
              <a:rPr lang="en-US" altLang="ko-KR" sz="1000" u="sng" dirty="0" err="1">
                <a:solidFill>
                  <a:srgbClr val="3F7F7F"/>
                </a:solidFill>
                <a:latin typeface="Verdana" panose="020B0604030504040204" pitchFamily="34" charset="0"/>
              </a:rPr>
              <a:t>th</a:t>
            </a:r>
            <a:r>
              <a:rPr lang="en-US" altLang="ko-KR" sz="1000" u="sng" dirty="0">
                <a:solidFill>
                  <a:srgbClr val="008080"/>
                </a:solidFill>
                <a:latin typeface="Verdana" panose="020B0604030504040204" pitchFamily="34" charset="0"/>
              </a:rPr>
              <a:t>&gt;</a:t>
            </a:r>
          </a:p>
          <a:p>
            <a:pPr algn="l"/>
            <a:r>
              <a:rPr lang="en-US" altLang="ko-KR" sz="1000" dirty="0">
                <a:solidFill>
                  <a:srgbClr val="008080"/>
                </a:solidFill>
                <a:latin typeface="Verdana" panose="020B0604030504040204" pitchFamily="34" charset="0"/>
              </a:rPr>
              <a:t>&lt;/</a:t>
            </a:r>
            <a:r>
              <a:rPr lang="en-US" altLang="ko-KR" sz="1000" dirty="0">
                <a:solidFill>
                  <a:srgbClr val="3F7F7F"/>
                </a:solidFill>
                <a:latin typeface="Verdana" panose="020B0604030504040204" pitchFamily="34" charset="0"/>
              </a:rPr>
              <a:t>tr</a:t>
            </a:r>
            <a:r>
              <a:rPr lang="en-US" altLang="ko-KR" sz="1000" dirty="0">
                <a:solidFill>
                  <a:srgbClr val="008080"/>
                </a:solidFill>
                <a:latin typeface="Verdana" panose="020B0604030504040204" pitchFamily="34" charset="0"/>
              </a:rPr>
              <a:t>&gt;</a:t>
            </a:r>
          </a:p>
          <a:p>
            <a:pPr algn="l"/>
            <a:r>
              <a:rPr lang="en-US" altLang="ko-KR" sz="1000" dirty="0">
                <a:solidFill>
                  <a:srgbClr val="008080"/>
                </a:solidFill>
                <a:latin typeface="Verdana" panose="020B0604030504040204" pitchFamily="34" charset="0"/>
              </a:rPr>
              <a:t>&lt;</a:t>
            </a:r>
            <a:r>
              <a:rPr lang="en-US" altLang="ko-KR" sz="1000" dirty="0">
                <a:solidFill>
                  <a:srgbClr val="3F7F7F"/>
                </a:solidFill>
                <a:latin typeface="Verdana" panose="020B0604030504040204" pitchFamily="34" charset="0"/>
              </a:rPr>
              <a:t>tr</a:t>
            </a:r>
            <a:r>
              <a:rPr lang="en-US" altLang="ko-KR" sz="1000" dirty="0">
                <a:solidFill>
                  <a:srgbClr val="008080"/>
                </a:solidFill>
                <a:latin typeface="Verdana" panose="020B0604030504040204" pitchFamily="34" charset="0"/>
              </a:rPr>
              <a:t>&gt;</a:t>
            </a:r>
          </a:p>
          <a:p>
            <a:pPr algn="l"/>
            <a:r>
              <a:rPr lang="en-US" altLang="ko-KR" sz="1000" dirty="0">
                <a:solidFill>
                  <a:srgbClr val="008080"/>
                </a:solidFill>
                <a:latin typeface="Verdana" panose="020B0604030504040204" pitchFamily="34" charset="0"/>
              </a:rPr>
              <a:t>&lt;</a:t>
            </a:r>
            <a:r>
              <a:rPr lang="en-US" altLang="ko-KR" sz="1000" dirty="0" err="1">
                <a:solidFill>
                  <a:srgbClr val="3F7F7F"/>
                </a:solidFill>
                <a:latin typeface="Verdana" panose="020B0604030504040204" pitchFamily="34" charset="0"/>
              </a:rPr>
              <a:t>th</a:t>
            </a:r>
            <a:r>
              <a:rPr lang="en-US" altLang="ko-KR" sz="1000" dirty="0">
                <a:solidFill>
                  <a:srgbClr val="3F7F7F"/>
                </a:solidFill>
                <a:latin typeface="Verdana" panose="020B0604030504040204" pitchFamily="34" charset="0"/>
              </a:rPr>
              <a:t> </a:t>
            </a:r>
            <a:r>
              <a:rPr lang="en-US" altLang="ko-KR" sz="1000" dirty="0" err="1">
                <a:solidFill>
                  <a:srgbClr val="7F007F"/>
                </a:solidFill>
                <a:latin typeface="Verdana" panose="020B0604030504040204" pitchFamily="34" charset="0"/>
              </a:rPr>
              <a:t>rowspan</a:t>
            </a:r>
            <a:r>
              <a:rPr lang="en-US" altLang="ko-KR" sz="1000" dirty="0">
                <a:solidFill>
                  <a:srgbClr val="000000"/>
                </a:solidFill>
                <a:latin typeface="Verdana" panose="020B0604030504040204" pitchFamily="34" charset="0"/>
              </a:rPr>
              <a:t>=</a:t>
            </a:r>
            <a:r>
              <a:rPr lang="en-US" altLang="ko-KR" sz="1000" i="1" dirty="0">
                <a:solidFill>
                  <a:srgbClr val="2A00FF"/>
                </a:solidFill>
                <a:latin typeface="Verdana" panose="020B0604030504040204" pitchFamily="34" charset="0"/>
              </a:rPr>
              <a:t>"3"</a:t>
            </a:r>
            <a:r>
              <a:rPr lang="en-US" altLang="ko-KR" sz="1000" i="1" dirty="0">
                <a:solidFill>
                  <a:srgbClr val="008080"/>
                </a:solidFill>
                <a:latin typeface="Verdana" panose="020B0604030504040204" pitchFamily="34" charset="0"/>
              </a:rPr>
              <a:t>&gt;</a:t>
            </a:r>
            <a:r>
              <a:rPr lang="en-US" altLang="ko-KR" sz="1000" i="1" u="sng" dirty="0">
                <a:solidFill>
                  <a:srgbClr val="000000"/>
                </a:solidFill>
                <a:latin typeface="Verdana" panose="020B0604030504040204" pitchFamily="34" charset="0"/>
              </a:rPr>
              <a:t>td</a:t>
            </a:r>
            <a:r>
              <a:rPr lang="en-US" altLang="ko-KR" sz="1000" i="1" u="sng" dirty="0">
                <a:solidFill>
                  <a:srgbClr val="008080"/>
                </a:solidFill>
                <a:latin typeface="Verdana" panose="020B0604030504040204" pitchFamily="34" charset="0"/>
              </a:rPr>
              <a:t>&lt;/</a:t>
            </a:r>
            <a:r>
              <a:rPr lang="en-US" altLang="ko-KR" sz="1000" i="1" u="sng" dirty="0" err="1">
                <a:solidFill>
                  <a:srgbClr val="3F7F7F"/>
                </a:solidFill>
                <a:latin typeface="Verdana" panose="020B0604030504040204" pitchFamily="34" charset="0"/>
              </a:rPr>
              <a:t>th</a:t>
            </a:r>
            <a:r>
              <a:rPr lang="en-US" altLang="ko-KR" sz="1000" i="1" u="sng" dirty="0">
                <a:solidFill>
                  <a:srgbClr val="008080"/>
                </a:solidFill>
                <a:latin typeface="Verdana" panose="020B0604030504040204" pitchFamily="34" charset="0"/>
              </a:rPr>
              <a:t>&gt;</a:t>
            </a:r>
          </a:p>
          <a:p>
            <a:pPr algn="l"/>
            <a:r>
              <a:rPr lang="en-US" altLang="ko-KR" sz="1000" dirty="0">
                <a:solidFill>
                  <a:srgbClr val="008080"/>
                </a:solidFill>
                <a:latin typeface="Verdana" panose="020B0604030504040204" pitchFamily="34" charset="0"/>
              </a:rPr>
              <a:t>&lt;</a:t>
            </a:r>
            <a:r>
              <a:rPr lang="en-US" altLang="ko-KR" sz="1000" dirty="0">
                <a:solidFill>
                  <a:srgbClr val="3F7F7F"/>
                </a:solidFill>
                <a:latin typeface="Verdana" panose="020B0604030504040204" pitchFamily="34" charset="0"/>
              </a:rPr>
              <a:t>td</a:t>
            </a:r>
            <a:r>
              <a:rPr lang="en-US" altLang="ko-KR" sz="1000" dirty="0">
                <a:solidFill>
                  <a:srgbClr val="008080"/>
                </a:solidFill>
                <a:latin typeface="Verdana" panose="020B0604030504040204" pitchFamily="34" charset="0"/>
              </a:rPr>
              <a:t>&gt;</a:t>
            </a:r>
            <a:r>
              <a:rPr lang="en-US" altLang="ko-KR" sz="1000" u="sng" dirty="0">
                <a:solidFill>
                  <a:srgbClr val="000000"/>
                </a:solidFill>
                <a:latin typeface="Verdana" panose="020B0604030504040204" pitchFamily="34" charset="0"/>
              </a:rPr>
              <a:t>td</a:t>
            </a:r>
            <a:r>
              <a:rPr lang="en-US" altLang="ko-KR" sz="1000" u="sng" dirty="0">
                <a:solidFill>
                  <a:srgbClr val="008080"/>
                </a:solidFill>
                <a:latin typeface="Verdana" panose="020B0604030504040204" pitchFamily="34" charset="0"/>
              </a:rPr>
              <a:t>&lt;/</a:t>
            </a:r>
            <a:r>
              <a:rPr lang="en-US" altLang="ko-KR" sz="1000" u="sng" dirty="0">
                <a:solidFill>
                  <a:srgbClr val="3F7F7F"/>
                </a:solidFill>
                <a:latin typeface="Verdana" panose="020B0604030504040204" pitchFamily="34" charset="0"/>
              </a:rPr>
              <a:t>td</a:t>
            </a:r>
            <a:r>
              <a:rPr lang="en-US" altLang="ko-KR" sz="1000" u="sng" dirty="0">
                <a:solidFill>
                  <a:srgbClr val="008080"/>
                </a:solidFill>
                <a:latin typeface="Verdana" panose="020B0604030504040204" pitchFamily="34" charset="0"/>
              </a:rPr>
              <a:t>&gt;</a:t>
            </a:r>
          </a:p>
          <a:p>
            <a:pPr algn="l"/>
            <a:r>
              <a:rPr lang="en-US" altLang="ko-KR" sz="1000" dirty="0">
                <a:solidFill>
                  <a:srgbClr val="008080"/>
                </a:solidFill>
                <a:latin typeface="Verdana" panose="020B0604030504040204" pitchFamily="34" charset="0"/>
              </a:rPr>
              <a:t>&lt;</a:t>
            </a:r>
            <a:r>
              <a:rPr lang="en-US" altLang="ko-KR" sz="1000" dirty="0">
                <a:solidFill>
                  <a:srgbClr val="3F7F7F"/>
                </a:solidFill>
                <a:latin typeface="Verdana" panose="020B0604030504040204" pitchFamily="34" charset="0"/>
              </a:rPr>
              <a:t>td</a:t>
            </a:r>
            <a:r>
              <a:rPr lang="en-US" altLang="ko-KR" sz="1000" dirty="0">
                <a:solidFill>
                  <a:srgbClr val="008080"/>
                </a:solidFill>
                <a:latin typeface="Verdana" panose="020B0604030504040204" pitchFamily="34" charset="0"/>
              </a:rPr>
              <a:t>&gt;</a:t>
            </a:r>
            <a:r>
              <a:rPr lang="en-US" altLang="ko-KR" sz="1000" u="sng" dirty="0">
                <a:solidFill>
                  <a:srgbClr val="000000"/>
                </a:solidFill>
                <a:latin typeface="Verdana" panose="020B0604030504040204" pitchFamily="34" charset="0"/>
              </a:rPr>
              <a:t>td</a:t>
            </a:r>
            <a:r>
              <a:rPr lang="en-US" altLang="ko-KR" sz="1000" u="sng" dirty="0">
                <a:solidFill>
                  <a:srgbClr val="008080"/>
                </a:solidFill>
                <a:latin typeface="Verdana" panose="020B0604030504040204" pitchFamily="34" charset="0"/>
              </a:rPr>
              <a:t>&lt;/</a:t>
            </a:r>
            <a:r>
              <a:rPr lang="en-US" altLang="ko-KR" sz="1000" u="sng" dirty="0">
                <a:solidFill>
                  <a:srgbClr val="3F7F7F"/>
                </a:solidFill>
                <a:latin typeface="Verdana" panose="020B0604030504040204" pitchFamily="34" charset="0"/>
              </a:rPr>
              <a:t>td</a:t>
            </a:r>
            <a:r>
              <a:rPr lang="en-US" altLang="ko-KR" sz="1000" u="sng" dirty="0">
                <a:solidFill>
                  <a:srgbClr val="008080"/>
                </a:solidFill>
                <a:latin typeface="Verdana" panose="020B0604030504040204" pitchFamily="34" charset="0"/>
              </a:rPr>
              <a:t>&gt;</a:t>
            </a:r>
          </a:p>
          <a:p>
            <a:pPr algn="l"/>
            <a:r>
              <a:rPr lang="en-US" altLang="ko-KR" sz="1000" dirty="0">
                <a:solidFill>
                  <a:srgbClr val="008080"/>
                </a:solidFill>
                <a:latin typeface="Verdana" panose="020B0604030504040204" pitchFamily="34" charset="0"/>
              </a:rPr>
              <a:t>&lt;</a:t>
            </a:r>
            <a:r>
              <a:rPr lang="en-US" altLang="ko-KR" sz="1000" dirty="0">
                <a:solidFill>
                  <a:srgbClr val="3F7F7F"/>
                </a:solidFill>
                <a:latin typeface="Verdana" panose="020B0604030504040204" pitchFamily="34" charset="0"/>
              </a:rPr>
              <a:t>td</a:t>
            </a:r>
            <a:r>
              <a:rPr lang="en-US" altLang="ko-KR" sz="1000" dirty="0">
                <a:solidFill>
                  <a:srgbClr val="008080"/>
                </a:solidFill>
                <a:latin typeface="Verdana" panose="020B0604030504040204" pitchFamily="34" charset="0"/>
              </a:rPr>
              <a:t>&gt;</a:t>
            </a:r>
            <a:r>
              <a:rPr lang="en-US" altLang="ko-KR" sz="1000" u="sng" dirty="0">
                <a:solidFill>
                  <a:srgbClr val="000000"/>
                </a:solidFill>
                <a:latin typeface="Verdana" panose="020B0604030504040204" pitchFamily="34" charset="0"/>
              </a:rPr>
              <a:t>td</a:t>
            </a:r>
            <a:r>
              <a:rPr lang="en-US" altLang="ko-KR" sz="1000" u="sng" dirty="0">
                <a:solidFill>
                  <a:srgbClr val="008080"/>
                </a:solidFill>
                <a:latin typeface="Verdana" panose="020B0604030504040204" pitchFamily="34" charset="0"/>
              </a:rPr>
              <a:t>&lt;/</a:t>
            </a:r>
            <a:r>
              <a:rPr lang="en-US" altLang="ko-KR" sz="1000" u="sng" dirty="0">
                <a:solidFill>
                  <a:srgbClr val="3F7F7F"/>
                </a:solidFill>
                <a:latin typeface="Verdana" panose="020B0604030504040204" pitchFamily="34" charset="0"/>
              </a:rPr>
              <a:t>td</a:t>
            </a:r>
            <a:r>
              <a:rPr lang="en-US" altLang="ko-KR" sz="1000" u="sng" dirty="0">
                <a:solidFill>
                  <a:srgbClr val="008080"/>
                </a:solidFill>
                <a:latin typeface="Verdana" panose="020B0604030504040204" pitchFamily="34" charset="0"/>
              </a:rPr>
              <a:t>&gt;</a:t>
            </a:r>
          </a:p>
          <a:p>
            <a:pPr algn="l"/>
            <a:r>
              <a:rPr lang="en-US" altLang="ko-KR" sz="1000" dirty="0">
                <a:solidFill>
                  <a:srgbClr val="008080"/>
                </a:solidFill>
                <a:latin typeface="Verdana" panose="020B0604030504040204" pitchFamily="34" charset="0"/>
              </a:rPr>
              <a:t>&lt;/</a:t>
            </a:r>
            <a:r>
              <a:rPr lang="en-US" altLang="ko-KR" sz="1000" dirty="0">
                <a:solidFill>
                  <a:srgbClr val="3F7F7F"/>
                </a:solidFill>
                <a:latin typeface="Verdana" panose="020B0604030504040204" pitchFamily="34" charset="0"/>
              </a:rPr>
              <a:t>tr</a:t>
            </a:r>
            <a:r>
              <a:rPr lang="en-US" altLang="ko-KR" sz="1000" dirty="0">
                <a:solidFill>
                  <a:srgbClr val="008080"/>
                </a:solidFill>
                <a:latin typeface="Verdana" panose="020B0604030504040204" pitchFamily="34" charset="0"/>
              </a:rPr>
              <a:t>&gt;</a:t>
            </a:r>
          </a:p>
          <a:p>
            <a:pPr algn="l"/>
            <a:r>
              <a:rPr lang="en-US" altLang="ko-KR" sz="1000" dirty="0">
                <a:solidFill>
                  <a:srgbClr val="008080"/>
                </a:solidFill>
                <a:latin typeface="Verdana" panose="020B0604030504040204" pitchFamily="34" charset="0"/>
              </a:rPr>
              <a:t>&lt;</a:t>
            </a:r>
            <a:r>
              <a:rPr lang="en-US" altLang="ko-KR" sz="1000" dirty="0">
                <a:solidFill>
                  <a:srgbClr val="3F7F7F"/>
                </a:solidFill>
                <a:latin typeface="Verdana" panose="020B0604030504040204" pitchFamily="34" charset="0"/>
              </a:rPr>
              <a:t>tr</a:t>
            </a:r>
            <a:r>
              <a:rPr lang="en-US" altLang="ko-KR" sz="1000" dirty="0">
                <a:solidFill>
                  <a:srgbClr val="008080"/>
                </a:solidFill>
                <a:latin typeface="Verdana" panose="020B0604030504040204" pitchFamily="34" charset="0"/>
              </a:rPr>
              <a:t>&gt;</a:t>
            </a:r>
          </a:p>
          <a:p>
            <a:pPr algn="l"/>
            <a:r>
              <a:rPr lang="en-US" altLang="ko-KR" sz="1000" dirty="0">
                <a:solidFill>
                  <a:srgbClr val="008080"/>
                </a:solidFill>
                <a:latin typeface="Verdana" panose="020B0604030504040204" pitchFamily="34" charset="0"/>
              </a:rPr>
              <a:t>&lt;</a:t>
            </a:r>
            <a:r>
              <a:rPr lang="en-US" altLang="ko-KR" sz="1000" dirty="0">
                <a:solidFill>
                  <a:srgbClr val="3F7F7F"/>
                </a:solidFill>
                <a:latin typeface="Verdana" panose="020B0604030504040204" pitchFamily="34" charset="0"/>
              </a:rPr>
              <a:t>td</a:t>
            </a:r>
            <a:r>
              <a:rPr lang="en-US" altLang="ko-KR" sz="1000" dirty="0">
                <a:solidFill>
                  <a:srgbClr val="008080"/>
                </a:solidFill>
                <a:latin typeface="Verdana" panose="020B0604030504040204" pitchFamily="34" charset="0"/>
              </a:rPr>
              <a:t>&gt;</a:t>
            </a:r>
            <a:r>
              <a:rPr lang="en-US" altLang="ko-KR" sz="1000" u="sng" dirty="0">
                <a:solidFill>
                  <a:srgbClr val="000000"/>
                </a:solidFill>
                <a:latin typeface="Verdana" panose="020B0604030504040204" pitchFamily="34" charset="0"/>
              </a:rPr>
              <a:t>td</a:t>
            </a:r>
            <a:r>
              <a:rPr lang="en-US" altLang="ko-KR" sz="1000" u="sng" dirty="0">
                <a:solidFill>
                  <a:srgbClr val="008080"/>
                </a:solidFill>
                <a:latin typeface="Verdana" panose="020B0604030504040204" pitchFamily="34" charset="0"/>
              </a:rPr>
              <a:t>&lt;/</a:t>
            </a:r>
            <a:r>
              <a:rPr lang="en-US" altLang="ko-KR" sz="1000" u="sng" dirty="0">
                <a:solidFill>
                  <a:srgbClr val="3F7F7F"/>
                </a:solidFill>
                <a:latin typeface="Verdana" panose="020B0604030504040204" pitchFamily="34" charset="0"/>
              </a:rPr>
              <a:t>td</a:t>
            </a:r>
            <a:r>
              <a:rPr lang="en-US" altLang="ko-KR" sz="1000" u="sng" dirty="0">
                <a:solidFill>
                  <a:srgbClr val="008080"/>
                </a:solidFill>
                <a:latin typeface="Verdana" panose="020B0604030504040204" pitchFamily="34" charset="0"/>
              </a:rPr>
              <a:t>&gt;</a:t>
            </a:r>
          </a:p>
          <a:p>
            <a:pPr algn="l"/>
            <a:r>
              <a:rPr lang="en-US" altLang="ko-KR" sz="1000" dirty="0">
                <a:solidFill>
                  <a:srgbClr val="008080"/>
                </a:solidFill>
                <a:latin typeface="Verdana" panose="020B0604030504040204" pitchFamily="34" charset="0"/>
              </a:rPr>
              <a:t>&lt;</a:t>
            </a:r>
            <a:r>
              <a:rPr lang="en-US" altLang="ko-KR" sz="1000" dirty="0">
                <a:solidFill>
                  <a:srgbClr val="3F7F7F"/>
                </a:solidFill>
                <a:latin typeface="Verdana" panose="020B0604030504040204" pitchFamily="34" charset="0"/>
              </a:rPr>
              <a:t>td</a:t>
            </a:r>
            <a:r>
              <a:rPr lang="en-US" altLang="ko-KR" sz="1000" dirty="0">
                <a:solidFill>
                  <a:srgbClr val="008080"/>
                </a:solidFill>
                <a:latin typeface="Verdana" panose="020B0604030504040204" pitchFamily="34" charset="0"/>
              </a:rPr>
              <a:t>&gt;</a:t>
            </a:r>
            <a:r>
              <a:rPr lang="en-US" altLang="ko-KR" sz="1000" u="sng" dirty="0">
                <a:solidFill>
                  <a:srgbClr val="000000"/>
                </a:solidFill>
                <a:latin typeface="Verdana" panose="020B0604030504040204" pitchFamily="34" charset="0"/>
              </a:rPr>
              <a:t>td</a:t>
            </a:r>
            <a:r>
              <a:rPr lang="en-US" altLang="ko-KR" sz="1000" u="sng" dirty="0">
                <a:solidFill>
                  <a:srgbClr val="008080"/>
                </a:solidFill>
                <a:latin typeface="Verdana" panose="020B0604030504040204" pitchFamily="34" charset="0"/>
              </a:rPr>
              <a:t>&lt;/</a:t>
            </a:r>
            <a:r>
              <a:rPr lang="en-US" altLang="ko-KR" sz="1000" u="sng" dirty="0">
                <a:solidFill>
                  <a:srgbClr val="3F7F7F"/>
                </a:solidFill>
                <a:latin typeface="Verdana" panose="020B0604030504040204" pitchFamily="34" charset="0"/>
              </a:rPr>
              <a:t>td</a:t>
            </a:r>
            <a:r>
              <a:rPr lang="en-US" altLang="ko-KR" sz="1000" u="sng" dirty="0">
                <a:solidFill>
                  <a:srgbClr val="008080"/>
                </a:solidFill>
                <a:latin typeface="Verdana" panose="020B0604030504040204" pitchFamily="34" charset="0"/>
              </a:rPr>
              <a:t>&gt;</a:t>
            </a:r>
          </a:p>
          <a:p>
            <a:pPr algn="l"/>
            <a:r>
              <a:rPr lang="en-US" altLang="ko-KR" sz="1000" dirty="0">
                <a:solidFill>
                  <a:srgbClr val="008080"/>
                </a:solidFill>
                <a:latin typeface="Verdana" panose="020B0604030504040204" pitchFamily="34" charset="0"/>
              </a:rPr>
              <a:t>&lt;</a:t>
            </a:r>
            <a:r>
              <a:rPr lang="en-US" altLang="ko-KR" sz="1000" dirty="0">
                <a:solidFill>
                  <a:srgbClr val="3F7F7F"/>
                </a:solidFill>
                <a:latin typeface="Verdana" panose="020B0604030504040204" pitchFamily="34" charset="0"/>
              </a:rPr>
              <a:t>td</a:t>
            </a:r>
            <a:r>
              <a:rPr lang="en-US" altLang="ko-KR" sz="1000" dirty="0">
                <a:solidFill>
                  <a:srgbClr val="008080"/>
                </a:solidFill>
                <a:latin typeface="Verdana" panose="020B0604030504040204" pitchFamily="34" charset="0"/>
              </a:rPr>
              <a:t>&gt;</a:t>
            </a:r>
            <a:r>
              <a:rPr lang="en-US" altLang="ko-KR" sz="1000" u="sng" dirty="0">
                <a:solidFill>
                  <a:srgbClr val="000000"/>
                </a:solidFill>
                <a:latin typeface="Verdana" panose="020B0604030504040204" pitchFamily="34" charset="0"/>
              </a:rPr>
              <a:t>td</a:t>
            </a:r>
            <a:r>
              <a:rPr lang="en-US" altLang="ko-KR" sz="1000" u="sng" dirty="0">
                <a:solidFill>
                  <a:srgbClr val="008080"/>
                </a:solidFill>
                <a:latin typeface="Verdana" panose="020B0604030504040204" pitchFamily="34" charset="0"/>
              </a:rPr>
              <a:t>&lt;/</a:t>
            </a:r>
            <a:r>
              <a:rPr lang="en-US" altLang="ko-KR" sz="1000" u="sng" dirty="0">
                <a:solidFill>
                  <a:srgbClr val="3F7F7F"/>
                </a:solidFill>
                <a:latin typeface="Verdana" panose="020B0604030504040204" pitchFamily="34" charset="0"/>
              </a:rPr>
              <a:t>td</a:t>
            </a:r>
            <a:r>
              <a:rPr lang="en-US" altLang="ko-KR" sz="1000" u="sng" dirty="0">
                <a:solidFill>
                  <a:srgbClr val="008080"/>
                </a:solidFill>
                <a:latin typeface="Verdana" panose="020B0604030504040204" pitchFamily="34" charset="0"/>
              </a:rPr>
              <a:t>&gt;</a:t>
            </a:r>
          </a:p>
          <a:p>
            <a:pPr algn="l"/>
            <a:r>
              <a:rPr lang="en-US" altLang="ko-KR" sz="1000" dirty="0">
                <a:solidFill>
                  <a:srgbClr val="008080"/>
                </a:solidFill>
                <a:latin typeface="Verdana" panose="020B0604030504040204" pitchFamily="34" charset="0"/>
              </a:rPr>
              <a:t>&lt;/</a:t>
            </a:r>
            <a:r>
              <a:rPr lang="en-US" altLang="ko-KR" sz="1000" dirty="0">
                <a:solidFill>
                  <a:srgbClr val="3F7F7F"/>
                </a:solidFill>
                <a:latin typeface="Verdana" panose="020B0604030504040204" pitchFamily="34" charset="0"/>
              </a:rPr>
              <a:t>tr</a:t>
            </a:r>
            <a:r>
              <a:rPr lang="en-US" altLang="ko-KR" sz="1000" dirty="0">
                <a:solidFill>
                  <a:srgbClr val="008080"/>
                </a:solidFill>
                <a:latin typeface="Verdana" panose="020B0604030504040204" pitchFamily="34" charset="0"/>
              </a:rPr>
              <a:t>&gt;</a:t>
            </a:r>
          </a:p>
          <a:p>
            <a:pPr algn="l"/>
            <a:r>
              <a:rPr lang="en-US" altLang="ko-KR" sz="1000" dirty="0">
                <a:solidFill>
                  <a:srgbClr val="008080"/>
                </a:solidFill>
                <a:latin typeface="Verdana" panose="020B0604030504040204" pitchFamily="34" charset="0"/>
              </a:rPr>
              <a:t>&lt;</a:t>
            </a:r>
            <a:r>
              <a:rPr lang="en-US" altLang="ko-KR" sz="1000" dirty="0">
                <a:solidFill>
                  <a:srgbClr val="3F7F7F"/>
                </a:solidFill>
                <a:latin typeface="Verdana" panose="020B0604030504040204" pitchFamily="34" charset="0"/>
              </a:rPr>
              <a:t>tr</a:t>
            </a:r>
            <a:r>
              <a:rPr lang="en-US" altLang="ko-KR" sz="1000" dirty="0">
                <a:solidFill>
                  <a:srgbClr val="008080"/>
                </a:solidFill>
                <a:latin typeface="Verdana" panose="020B0604030504040204" pitchFamily="34" charset="0"/>
              </a:rPr>
              <a:t>&gt;</a:t>
            </a:r>
          </a:p>
          <a:p>
            <a:pPr algn="l"/>
            <a:r>
              <a:rPr lang="en-US" altLang="ko-KR" sz="1000" dirty="0">
                <a:solidFill>
                  <a:srgbClr val="008080"/>
                </a:solidFill>
                <a:latin typeface="Verdana" panose="020B0604030504040204" pitchFamily="34" charset="0"/>
              </a:rPr>
              <a:t>&lt;</a:t>
            </a:r>
            <a:r>
              <a:rPr lang="en-US" altLang="ko-KR" sz="1000" dirty="0">
                <a:solidFill>
                  <a:srgbClr val="3F7F7F"/>
                </a:solidFill>
                <a:latin typeface="Verdana" panose="020B0604030504040204" pitchFamily="34" charset="0"/>
              </a:rPr>
              <a:t>td</a:t>
            </a:r>
            <a:r>
              <a:rPr lang="en-US" altLang="ko-KR" sz="1000" dirty="0">
                <a:solidFill>
                  <a:srgbClr val="008080"/>
                </a:solidFill>
                <a:latin typeface="Verdana" panose="020B0604030504040204" pitchFamily="34" charset="0"/>
              </a:rPr>
              <a:t>&gt;</a:t>
            </a:r>
            <a:r>
              <a:rPr lang="en-US" altLang="ko-KR" sz="1000" u="sng" dirty="0">
                <a:solidFill>
                  <a:srgbClr val="000000"/>
                </a:solidFill>
                <a:latin typeface="Verdana" panose="020B0604030504040204" pitchFamily="34" charset="0"/>
              </a:rPr>
              <a:t>td</a:t>
            </a:r>
            <a:r>
              <a:rPr lang="en-US" altLang="ko-KR" sz="1000" u="sng" dirty="0">
                <a:solidFill>
                  <a:srgbClr val="008080"/>
                </a:solidFill>
                <a:latin typeface="Verdana" panose="020B0604030504040204" pitchFamily="34" charset="0"/>
              </a:rPr>
              <a:t>&lt;/</a:t>
            </a:r>
            <a:r>
              <a:rPr lang="en-US" altLang="ko-KR" sz="1000" u="sng" dirty="0">
                <a:solidFill>
                  <a:srgbClr val="3F7F7F"/>
                </a:solidFill>
                <a:latin typeface="Verdana" panose="020B0604030504040204" pitchFamily="34" charset="0"/>
              </a:rPr>
              <a:t>td</a:t>
            </a:r>
            <a:r>
              <a:rPr lang="en-US" altLang="ko-KR" sz="1000" u="sng" dirty="0">
                <a:solidFill>
                  <a:srgbClr val="008080"/>
                </a:solidFill>
                <a:latin typeface="Verdana" panose="020B0604030504040204" pitchFamily="34" charset="0"/>
              </a:rPr>
              <a:t>&gt;</a:t>
            </a:r>
          </a:p>
          <a:p>
            <a:pPr algn="l"/>
            <a:r>
              <a:rPr lang="en-US" altLang="ko-KR" sz="1000" dirty="0">
                <a:solidFill>
                  <a:srgbClr val="008080"/>
                </a:solidFill>
                <a:latin typeface="Verdana" panose="020B0604030504040204" pitchFamily="34" charset="0"/>
              </a:rPr>
              <a:t>&lt;</a:t>
            </a:r>
            <a:r>
              <a:rPr lang="en-US" altLang="ko-KR" sz="1000" dirty="0">
                <a:solidFill>
                  <a:srgbClr val="3F7F7F"/>
                </a:solidFill>
                <a:latin typeface="Verdana" panose="020B0604030504040204" pitchFamily="34" charset="0"/>
              </a:rPr>
              <a:t>td</a:t>
            </a:r>
            <a:r>
              <a:rPr lang="en-US" altLang="ko-KR" sz="1000" dirty="0">
                <a:solidFill>
                  <a:srgbClr val="008080"/>
                </a:solidFill>
                <a:latin typeface="Verdana" panose="020B0604030504040204" pitchFamily="34" charset="0"/>
              </a:rPr>
              <a:t>&gt;</a:t>
            </a:r>
            <a:r>
              <a:rPr lang="en-US" altLang="ko-KR" sz="1000" u="sng" dirty="0">
                <a:solidFill>
                  <a:srgbClr val="000000"/>
                </a:solidFill>
                <a:latin typeface="Verdana" panose="020B0604030504040204" pitchFamily="34" charset="0"/>
              </a:rPr>
              <a:t>td</a:t>
            </a:r>
            <a:r>
              <a:rPr lang="en-US" altLang="ko-KR" sz="1000" u="sng" dirty="0">
                <a:solidFill>
                  <a:srgbClr val="008080"/>
                </a:solidFill>
                <a:latin typeface="Verdana" panose="020B0604030504040204" pitchFamily="34" charset="0"/>
              </a:rPr>
              <a:t>&lt;/</a:t>
            </a:r>
            <a:r>
              <a:rPr lang="en-US" altLang="ko-KR" sz="1000" u="sng" dirty="0">
                <a:solidFill>
                  <a:srgbClr val="3F7F7F"/>
                </a:solidFill>
                <a:latin typeface="Verdana" panose="020B0604030504040204" pitchFamily="34" charset="0"/>
              </a:rPr>
              <a:t>td</a:t>
            </a:r>
            <a:r>
              <a:rPr lang="en-US" altLang="ko-KR" sz="1000" u="sng" dirty="0">
                <a:solidFill>
                  <a:srgbClr val="008080"/>
                </a:solidFill>
                <a:latin typeface="Verdana" panose="020B0604030504040204" pitchFamily="34" charset="0"/>
              </a:rPr>
              <a:t>&gt;</a:t>
            </a:r>
          </a:p>
          <a:p>
            <a:pPr algn="l"/>
            <a:r>
              <a:rPr lang="en-US" altLang="ko-KR" sz="1000" dirty="0">
                <a:solidFill>
                  <a:srgbClr val="008080"/>
                </a:solidFill>
                <a:latin typeface="Verdana" panose="020B0604030504040204" pitchFamily="34" charset="0"/>
              </a:rPr>
              <a:t>&lt;</a:t>
            </a:r>
            <a:r>
              <a:rPr lang="en-US" altLang="ko-KR" sz="1000" dirty="0">
                <a:solidFill>
                  <a:srgbClr val="3F7F7F"/>
                </a:solidFill>
                <a:latin typeface="Verdana" panose="020B0604030504040204" pitchFamily="34" charset="0"/>
              </a:rPr>
              <a:t>td</a:t>
            </a:r>
            <a:r>
              <a:rPr lang="en-US" altLang="ko-KR" sz="1000" dirty="0">
                <a:solidFill>
                  <a:srgbClr val="008080"/>
                </a:solidFill>
                <a:latin typeface="Verdana" panose="020B0604030504040204" pitchFamily="34" charset="0"/>
              </a:rPr>
              <a:t>&gt;</a:t>
            </a:r>
            <a:r>
              <a:rPr lang="en-US" altLang="ko-KR" sz="1000" u="sng" dirty="0">
                <a:solidFill>
                  <a:srgbClr val="000000"/>
                </a:solidFill>
                <a:latin typeface="Verdana" panose="020B0604030504040204" pitchFamily="34" charset="0"/>
              </a:rPr>
              <a:t>td</a:t>
            </a:r>
            <a:r>
              <a:rPr lang="en-US" altLang="ko-KR" sz="1000" u="sng" dirty="0">
                <a:solidFill>
                  <a:srgbClr val="008080"/>
                </a:solidFill>
                <a:latin typeface="Verdana" panose="020B0604030504040204" pitchFamily="34" charset="0"/>
              </a:rPr>
              <a:t>&lt;/</a:t>
            </a:r>
            <a:r>
              <a:rPr lang="en-US" altLang="ko-KR" sz="1000" u="sng" dirty="0">
                <a:solidFill>
                  <a:srgbClr val="3F7F7F"/>
                </a:solidFill>
                <a:latin typeface="Verdana" panose="020B0604030504040204" pitchFamily="34" charset="0"/>
              </a:rPr>
              <a:t>td</a:t>
            </a:r>
            <a:r>
              <a:rPr lang="en-US" altLang="ko-KR" sz="1000" u="sng" dirty="0">
                <a:solidFill>
                  <a:srgbClr val="008080"/>
                </a:solidFill>
                <a:latin typeface="Verdana" panose="020B0604030504040204" pitchFamily="34" charset="0"/>
              </a:rPr>
              <a:t>&gt;</a:t>
            </a:r>
          </a:p>
          <a:p>
            <a:pPr algn="l"/>
            <a:r>
              <a:rPr lang="en-US" altLang="ko-KR" sz="1000" dirty="0">
                <a:solidFill>
                  <a:srgbClr val="008080"/>
                </a:solidFill>
                <a:latin typeface="Verdana" panose="020B0604030504040204" pitchFamily="34" charset="0"/>
              </a:rPr>
              <a:t>&lt;/</a:t>
            </a:r>
            <a:r>
              <a:rPr lang="en-US" altLang="ko-KR" sz="1000" dirty="0">
                <a:solidFill>
                  <a:srgbClr val="3F7F7F"/>
                </a:solidFill>
                <a:latin typeface="Verdana" panose="020B0604030504040204" pitchFamily="34" charset="0"/>
              </a:rPr>
              <a:t>tr</a:t>
            </a:r>
            <a:r>
              <a:rPr lang="en-US" altLang="ko-KR" sz="1000" dirty="0">
                <a:solidFill>
                  <a:srgbClr val="008080"/>
                </a:solidFill>
                <a:latin typeface="Verdana" panose="020B0604030504040204" pitchFamily="34" charset="0"/>
              </a:rPr>
              <a:t>&gt;</a:t>
            </a:r>
          </a:p>
          <a:p>
            <a:pPr algn="l"/>
            <a:r>
              <a:rPr lang="en-US" altLang="ko-KR" sz="1000" dirty="0">
                <a:solidFill>
                  <a:srgbClr val="008080"/>
                </a:solidFill>
                <a:latin typeface="Verdana" panose="020B0604030504040204" pitchFamily="34" charset="0"/>
              </a:rPr>
              <a:t>&lt;</a:t>
            </a:r>
            <a:r>
              <a:rPr lang="en-US" altLang="ko-KR" sz="1000" dirty="0">
                <a:solidFill>
                  <a:srgbClr val="3F7F7F"/>
                </a:solidFill>
                <a:latin typeface="Verdana" panose="020B0604030504040204" pitchFamily="34" charset="0"/>
              </a:rPr>
              <a:t>tr</a:t>
            </a:r>
            <a:r>
              <a:rPr lang="en-US" altLang="ko-KR" sz="1000" dirty="0">
                <a:solidFill>
                  <a:srgbClr val="008080"/>
                </a:solidFill>
                <a:latin typeface="Verdana" panose="020B0604030504040204" pitchFamily="34" charset="0"/>
              </a:rPr>
              <a:t>&gt;</a:t>
            </a:r>
          </a:p>
          <a:p>
            <a:pPr algn="l"/>
            <a:r>
              <a:rPr lang="en-US" altLang="ko-KR" sz="1000" dirty="0">
                <a:solidFill>
                  <a:srgbClr val="008080"/>
                </a:solidFill>
                <a:latin typeface="Verdana" panose="020B0604030504040204" pitchFamily="34" charset="0"/>
              </a:rPr>
              <a:t>&lt;</a:t>
            </a:r>
            <a:r>
              <a:rPr lang="en-US" altLang="ko-KR" sz="1000" dirty="0" err="1">
                <a:solidFill>
                  <a:srgbClr val="3F7F7F"/>
                </a:solidFill>
                <a:latin typeface="Verdana" panose="020B0604030504040204" pitchFamily="34" charset="0"/>
              </a:rPr>
              <a:t>th</a:t>
            </a:r>
            <a:r>
              <a:rPr lang="en-US" altLang="ko-KR" sz="1000" dirty="0">
                <a:solidFill>
                  <a:srgbClr val="3F7F7F"/>
                </a:solidFill>
                <a:latin typeface="Verdana" panose="020B0604030504040204" pitchFamily="34" charset="0"/>
              </a:rPr>
              <a:t> </a:t>
            </a:r>
            <a:r>
              <a:rPr lang="en-US" altLang="ko-KR" sz="1000" dirty="0" err="1">
                <a:solidFill>
                  <a:srgbClr val="7F007F"/>
                </a:solidFill>
                <a:latin typeface="Verdana" panose="020B0604030504040204" pitchFamily="34" charset="0"/>
              </a:rPr>
              <a:t>rowspan</a:t>
            </a:r>
            <a:r>
              <a:rPr lang="en-US" altLang="ko-KR" sz="1000" dirty="0">
                <a:solidFill>
                  <a:srgbClr val="000000"/>
                </a:solidFill>
                <a:latin typeface="Verdana" panose="020B0604030504040204" pitchFamily="34" charset="0"/>
              </a:rPr>
              <a:t>=</a:t>
            </a:r>
            <a:r>
              <a:rPr lang="en-US" altLang="ko-KR" sz="1000" i="1" dirty="0">
                <a:solidFill>
                  <a:srgbClr val="2A00FF"/>
                </a:solidFill>
                <a:latin typeface="Verdana" panose="020B0604030504040204" pitchFamily="34" charset="0"/>
              </a:rPr>
              <a:t>"3"</a:t>
            </a:r>
            <a:r>
              <a:rPr lang="en-US" altLang="ko-KR" sz="1000" i="1" dirty="0">
                <a:solidFill>
                  <a:srgbClr val="008080"/>
                </a:solidFill>
                <a:latin typeface="Verdana" panose="020B0604030504040204" pitchFamily="34" charset="0"/>
              </a:rPr>
              <a:t>&gt;</a:t>
            </a:r>
            <a:r>
              <a:rPr lang="en-US" altLang="ko-KR" sz="1000" i="1" u="sng" dirty="0">
                <a:solidFill>
                  <a:srgbClr val="000000"/>
                </a:solidFill>
                <a:latin typeface="Verdana" panose="020B0604030504040204" pitchFamily="34" charset="0"/>
              </a:rPr>
              <a:t>td</a:t>
            </a:r>
            <a:r>
              <a:rPr lang="en-US" altLang="ko-KR" sz="1000" i="1" u="sng" dirty="0">
                <a:solidFill>
                  <a:srgbClr val="008080"/>
                </a:solidFill>
                <a:latin typeface="Verdana" panose="020B0604030504040204" pitchFamily="34" charset="0"/>
              </a:rPr>
              <a:t>&lt;/</a:t>
            </a:r>
            <a:r>
              <a:rPr lang="en-US" altLang="ko-KR" sz="1000" i="1" u="sng" dirty="0" err="1">
                <a:solidFill>
                  <a:srgbClr val="3F7F7F"/>
                </a:solidFill>
                <a:latin typeface="Verdana" panose="020B0604030504040204" pitchFamily="34" charset="0"/>
              </a:rPr>
              <a:t>th</a:t>
            </a:r>
            <a:r>
              <a:rPr lang="en-US" altLang="ko-KR" sz="1000" i="1" u="sng" dirty="0">
                <a:solidFill>
                  <a:srgbClr val="008080"/>
                </a:solidFill>
                <a:latin typeface="Verdana" panose="020B0604030504040204" pitchFamily="34" charset="0"/>
              </a:rPr>
              <a:t>&gt;</a:t>
            </a:r>
          </a:p>
          <a:p>
            <a:pPr algn="l"/>
            <a:r>
              <a:rPr lang="en-US" altLang="ko-KR" sz="1000" dirty="0">
                <a:solidFill>
                  <a:srgbClr val="008080"/>
                </a:solidFill>
                <a:latin typeface="Verdana" panose="020B0604030504040204" pitchFamily="34" charset="0"/>
              </a:rPr>
              <a:t>&lt;</a:t>
            </a:r>
            <a:r>
              <a:rPr lang="en-US" altLang="ko-KR" sz="1000" dirty="0">
                <a:solidFill>
                  <a:srgbClr val="3F7F7F"/>
                </a:solidFill>
                <a:latin typeface="Verdana" panose="020B0604030504040204" pitchFamily="34" charset="0"/>
              </a:rPr>
              <a:t>td</a:t>
            </a:r>
            <a:r>
              <a:rPr lang="en-US" altLang="ko-KR" sz="1000" dirty="0">
                <a:solidFill>
                  <a:srgbClr val="008080"/>
                </a:solidFill>
                <a:latin typeface="Verdana" panose="020B0604030504040204" pitchFamily="34" charset="0"/>
              </a:rPr>
              <a:t>&gt;</a:t>
            </a:r>
            <a:r>
              <a:rPr lang="en-US" altLang="ko-KR" sz="1000" u="sng" dirty="0">
                <a:solidFill>
                  <a:srgbClr val="000000"/>
                </a:solidFill>
                <a:latin typeface="Verdana" panose="020B0604030504040204" pitchFamily="34" charset="0"/>
              </a:rPr>
              <a:t>td</a:t>
            </a:r>
            <a:r>
              <a:rPr lang="en-US" altLang="ko-KR" sz="1000" u="sng" dirty="0">
                <a:solidFill>
                  <a:srgbClr val="008080"/>
                </a:solidFill>
                <a:latin typeface="Verdana" panose="020B0604030504040204" pitchFamily="34" charset="0"/>
              </a:rPr>
              <a:t>&lt;/</a:t>
            </a:r>
            <a:r>
              <a:rPr lang="en-US" altLang="ko-KR" sz="1000" u="sng" dirty="0">
                <a:solidFill>
                  <a:srgbClr val="3F7F7F"/>
                </a:solidFill>
                <a:latin typeface="Verdana" panose="020B0604030504040204" pitchFamily="34" charset="0"/>
              </a:rPr>
              <a:t>td</a:t>
            </a:r>
            <a:r>
              <a:rPr lang="en-US" altLang="ko-KR" sz="1000" u="sng" dirty="0">
                <a:solidFill>
                  <a:srgbClr val="008080"/>
                </a:solidFill>
                <a:latin typeface="Verdana" panose="020B0604030504040204" pitchFamily="34" charset="0"/>
              </a:rPr>
              <a:t>&gt;</a:t>
            </a:r>
          </a:p>
          <a:p>
            <a:pPr algn="l"/>
            <a:r>
              <a:rPr lang="en-US" altLang="ko-KR" sz="1000" dirty="0">
                <a:solidFill>
                  <a:srgbClr val="008080"/>
                </a:solidFill>
                <a:latin typeface="Verdana" panose="020B0604030504040204" pitchFamily="34" charset="0"/>
              </a:rPr>
              <a:t>&lt;</a:t>
            </a:r>
            <a:r>
              <a:rPr lang="en-US" altLang="ko-KR" sz="1000" dirty="0">
                <a:solidFill>
                  <a:srgbClr val="3F7F7F"/>
                </a:solidFill>
                <a:latin typeface="Verdana" panose="020B0604030504040204" pitchFamily="34" charset="0"/>
              </a:rPr>
              <a:t>td</a:t>
            </a:r>
            <a:r>
              <a:rPr lang="en-US" altLang="ko-KR" sz="1000" dirty="0">
                <a:solidFill>
                  <a:srgbClr val="008080"/>
                </a:solidFill>
                <a:latin typeface="Verdana" panose="020B0604030504040204" pitchFamily="34" charset="0"/>
              </a:rPr>
              <a:t>&gt;</a:t>
            </a:r>
            <a:r>
              <a:rPr lang="en-US" altLang="ko-KR" sz="1000" u="sng" dirty="0">
                <a:solidFill>
                  <a:srgbClr val="000000"/>
                </a:solidFill>
                <a:latin typeface="Verdana" panose="020B0604030504040204" pitchFamily="34" charset="0"/>
              </a:rPr>
              <a:t>td</a:t>
            </a:r>
            <a:r>
              <a:rPr lang="en-US" altLang="ko-KR" sz="1000" u="sng" dirty="0">
                <a:solidFill>
                  <a:srgbClr val="008080"/>
                </a:solidFill>
                <a:latin typeface="Verdana" panose="020B0604030504040204" pitchFamily="34" charset="0"/>
              </a:rPr>
              <a:t>&lt;/</a:t>
            </a:r>
            <a:r>
              <a:rPr lang="en-US" altLang="ko-KR" sz="1000" u="sng" dirty="0">
                <a:solidFill>
                  <a:srgbClr val="3F7F7F"/>
                </a:solidFill>
                <a:latin typeface="Verdana" panose="020B0604030504040204" pitchFamily="34" charset="0"/>
              </a:rPr>
              <a:t>td</a:t>
            </a:r>
            <a:r>
              <a:rPr lang="en-US" altLang="ko-KR" sz="1000" u="sng" dirty="0">
                <a:solidFill>
                  <a:srgbClr val="008080"/>
                </a:solidFill>
                <a:latin typeface="Verdana" panose="020B0604030504040204" pitchFamily="34" charset="0"/>
              </a:rPr>
              <a:t>&gt;</a:t>
            </a:r>
          </a:p>
          <a:p>
            <a:pPr algn="l"/>
            <a:r>
              <a:rPr lang="en-US" altLang="ko-KR" sz="1000" dirty="0">
                <a:solidFill>
                  <a:srgbClr val="008080"/>
                </a:solidFill>
                <a:latin typeface="Verdana" panose="020B0604030504040204" pitchFamily="34" charset="0"/>
              </a:rPr>
              <a:t>&lt;</a:t>
            </a:r>
            <a:r>
              <a:rPr lang="en-US" altLang="ko-KR" sz="1000" dirty="0">
                <a:solidFill>
                  <a:srgbClr val="3F7F7F"/>
                </a:solidFill>
                <a:latin typeface="Verdana" panose="020B0604030504040204" pitchFamily="34" charset="0"/>
              </a:rPr>
              <a:t>td</a:t>
            </a:r>
            <a:r>
              <a:rPr lang="en-US" altLang="ko-KR" sz="1000" dirty="0">
                <a:solidFill>
                  <a:srgbClr val="008080"/>
                </a:solidFill>
                <a:latin typeface="Verdana" panose="020B0604030504040204" pitchFamily="34" charset="0"/>
              </a:rPr>
              <a:t>&gt;</a:t>
            </a:r>
            <a:r>
              <a:rPr lang="en-US" altLang="ko-KR" sz="1000" u="sng" dirty="0">
                <a:solidFill>
                  <a:srgbClr val="000000"/>
                </a:solidFill>
                <a:latin typeface="Verdana" panose="020B0604030504040204" pitchFamily="34" charset="0"/>
              </a:rPr>
              <a:t>td</a:t>
            </a:r>
            <a:r>
              <a:rPr lang="en-US" altLang="ko-KR" sz="1000" u="sng" dirty="0">
                <a:solidFill>
                  <a:srgbClr val="008080"/>
                </a:solidFill>
                <a:latin typeface="Verdana" panose="020B0604030504040204" pitchFamily="34" charset="0"/>
              </a:rPr>
              <a:t>&lt;/</a:t>
            </a:r>
            <a:r>
              <a:rPr lang="en-US" altLang="ko-KR" sz="1000" u="sng" dirty="0">
                <a:solidFill>
                  <a:srgbClr val="3F7F7F"/>
                </a:solidFill>
                <a:latin typeface="Verdana" panose="020B0604030504040204" pitchFamily="34" charset="0"/>
              </a:rPr>
              <a:t>td</a:t>
            </a:r>
            <a:r>
              <a:rPr lang="en-US" altLang="ko-KR" sz="1000" u="sng" dirty="0">
                <a:solidFill>
                  <a:srgbClr val="008080"/>
                </a:solidFill>
                <a:latin typeface="Verdana" panose="020B0604030504040204" pitchFamily="34" charset="0"/>
              </a:rPr>
              <a:t>&gt;</a:t>
            </a:r>
          </a:p>
          <a:p>
            <a:pPr algn="l"/>
            <a:r>
              <a:rPr lang="en-US" altLang="ko-KR" sz="1000" dirty="0">
                <a:solidFill>
                  <a:srgbClr val="008080"/>
                </a:solidFill>
                <a:latin typeface="Verdana" panose="020B0604030504040204" pitchFamily="34" charset="0"/>
              </a:rPr>
              <a:t>&lt;/</a:t>
            </a:r>
            <a:r>
              <a:rPr lang="en-US" altLang="ko-KR" sz="1000" dirty="0">
                <a:solidFill>
                  <a:srgbClr val="3F7F7F"/>
                </a:solidFill>
                <a:latin typeface="Verdana" panose="020B0604030504040204" pitchFamily="34" charset="0"/>
              </a:rPr>
              <a:t>tr</a:t>
            </a:r>
            <a:r>
              <a:rPr lang="en-US" altLang="ko-KR" sz="1000" dirty="0">
                <a:solidFill>
                  <a:srgbClr val="008080"/>
                </a:solidFill>
                <a:latin typeface="Verdana" panose="020B0604030504040204" pitchFamily="34" charset="0"/>
              </a:rPr>
              <a:t>&gt;</a:t>
            </a:r>
          </a:p>
          <a:p>
            <a:pPr algn="l"/>
            <a:r>
              <a:rPr lang="en-US" altLang="ko-KR" sz="1000" dirty="0">
                <a:solidFill>
                  <a:srgbClr val="008080"/>
                </a:solidFill>
                <a:latin typeface="Verdana" panose="020B0604030504040204" pitchFamily="34" charset="0"/>
              </a:rPr>
              <a:t>&lt;</a:t>
            </a:r>
            <a:r>
              <a:rPr lang="en-US" altLang="ko-KR" sz="1000" dirty="0">
                <a:solidFill>
                  <a:srgbClr val="3F7F7F"/>
                </a:solidFill>
                <a:latin typeface="Verdana" panose="020B0604030504040204" pitchFamily="34" charset="0"/>
              </a:rPr>
              <a:t>tr</a:t>
            </a:r>
            <a:r>
              <a:rPr lang="en-US" altLang="ko-KR" sz="1000" dirty="0">
                <a:solidFill>
                  <a:srgbClr val="008080"/>
                </a:solidFill>
                <a:latin typeface="Verdana" panose="020B0604030504040204" pitchFamily="34" charset="0"/>
              </a:rPr>
              <a:t>&gt;</a:t>
            </a:r>
          </a:p>
          <a:p>
            <a:pPr algn="l"/>
            <a:r>
              <a:rPr lang="en-US" altLang="ko-KR" sz="1000" dirty="0">
                <a:solidFill>
                  <a:srgbClr val="008080"/>
                </a:solidFill>
                <a:latin typeface="Verdana" panose="020B0604030504040204" pitchFamily="34" charset="0"/>
              </a:rPr>
              <a:t>&lt;</a:t>
            </a:r>
            <a:r>
              <a:rPr lang="en-US" altLang="ko-KR" sz="1000" dirty="0">
                <a:solidFill>
                  <a:srgbClr val="3F7F7F"/>
                </a:solidFill>
                <a:latin typeface="Verdana" panose="020B0604030504040204" pitchFamily="34" charset="0"/>
              </a:rPr>
              <a:t>td</a:t>
            </a:r>
            <a:r>
              <a:rPr lang="en-US" altLang="ko-KR" sz="1000" dirty="0">
                <a:solidFill>
                  <a:srgbClr val="008080"/>
                </a:solidFill>
                <a:latin typeface="Verdana" panose="020B0604030504040204" pitchFamily="34" charset="0"/>
              </a:rPr>
              <a:t>&gt;</a:t>
            </a:r>
            <a:r>
              <a:rPr lang="en-US" altLang="ko-KR" sz="1000" u="sng" dirty="0">
                <a:solidFill>
                  <a:srgbClr val="000000"/>
                </a:solidFill>
                <a:latin typeface="Verdana" panose="020B0604030504040204" pitchFamily="34" charset="0"/>
              </a:rPr>
              <a:t>td</a:t>
            </a:r>
            <a:r>
              <a:rPr lang="en-US" altLang="ko-KR" sz="1000" u="sng" dirty="0">
                <a:solidFill>
                  <a:srgbClr val="008080"/>
                </a:solidFill>
                <a:latin typeface="Verdana" panose="020B0604030504040204" pitchFamily="34" charset="0"/>
              </a:rPr>
              <a:t>&lt;/</a:t>
            </a:r>
            <a:r>
              <a:rPr lang="en-US" altLang="ko-KR" sz="1000" u="sng" dirty="0">
                <a:solidFill>
                  <a:srgbClr val="3F7F7F"/>
                </a:solidFill>
                <a:latin typeface="Verdana" panose="020B0604030504040204" pitchFamily="34" charset="0"/>
              </a:rPr>
              <a:t>td</a:t>
            </a:r>
            <a:r>
              <a:rPr lang="en-US" altLang="ko-KR" sz="1000" u="sng" dirty="0">
                <a:solidFill>
                  <a:srgbClr val="008080"/>
                </a:solidFill>
                <a:latin typeface="Verdana" panose="020B0604030504040204" pitchFamily="34" charset="0"/>
              </a:rPr>
              <a:t>&gt;</a:t>
            </a:r>
          </a:p>
          <a:p>
            <a:pPr algn="l"/>
            <a:r>
              <a:rPr lang="en-US" altLang="ko-KR" sz="1000" dirty="0">
                <a:solidFill>
                  <a:srgbClr val="008080"/>
                </a:solidFill>
                <a:latin typeface="Verdana" panose="020B0604030504040204" pitchFamily="34" charset="0"/>
              </a:rPr>
              <a:t>&lt;</a:t>
            </a:r>
            <a:r>
              <a:rPr lang="en-US" altLang="ko-KR" sz="1000" dirty="0">
                <a:solidFill>
                  <a:srgbClr val="3F7F7F"/>
                </a:solidFill>
                <a:latin typeface="Verdana" panose="020B0604030504040204" pitchFamily="34" charset="0"/>
              </a:rPr>
              <a:t>td</a:t>
            </a:r>
            <a:r>
              <a:rPr lang="en-US" altLang="ko-KR" sz="1000" dirty="0">
                <a:solidFill>
                  <a:srgbClr val="008080"/>
                </a:solidFill>
                <a:latin typeface="Verdana" panose="020B0604030504040204" pitchFamily="34" charset="0"/>
              </a:rPr>
              <a:t>&gt;</a:t>
            </a:r>
            <a:r>
              <a:rPr lang="en-US" altLang="ko-KR" sz="1000" u="sng" dirty="0">
                <a:solidFill>
                  <a:srgbClr val="000000"/>
                </a:solidFill>
                <a:latin typeface="Verdana" panose="020B0604030504040204" pitchFamily="34" charset="0"/>
              </a:rPr>
              <a:t>td</a:t>
            </a:r>
            <a:r>
              <a:rPr lang="en-US" altLang="ko-KR" sz="1000" u="sng" dirty="0">
                <a:solidFill>
                  <a:srgbClr val="008080"/>
                </a:solidFill>
                <a:latin typeface="Verdana" panose="020B0604030504040204" pitchFamily="34" charset="0"/>
              </a:rPr>
              <a:t>&lt;/</a:t>
            </a:r>
            <a:r>
              <a:rPr lang="en-US" altLang="ko-KR" sz="1000" u="sng" dirty="0">
                <a:solidFill>
                  <a:srgbClr val="3F7F7F"/>
                </a:solidFill>
                <a:latin typeface="Verdana" panose="020B0604030504040204" pitchFamily="34" charset="0"/>
              </a:rPr>
              <a:t>td</a:t>
            </a:r>
            <a:r>
              <a:rPr lang="en-US" altLang="ko-KR" sz="1000" u="sng" dirty="0">
                <a:solidFill>
                  <a:srgbClr val="008080"/>
                </a:solidFill>
                <a:latin typeface="Verdana" panose="020B0604030504040204" pitchFamily="34" charset="0"/>
              </a:rPr>
              <a:t>&gt;</a:t>
            </a:r>
          </a:p>
          <a:p>
            <a:pPr algn="l"/>
            <a:r>
              <a:rPr lang="en-US" altLang="ko-KR" sz="1000" dirty="0">
                <a:solidFill>
                  <a:srgbClr val="008080"/>
                </a:solidFill>
                <a:latin typeface="Verdana" panose="020B0604030504040204" pitchFamily="34" charset="0"/>
              </a:rPr>
              <a:t>&lt;</a:t>
            </a:r>
            <a:r>
              <a:rPr lang="en-US" altLang="ko-KR" sz="1000" dirty="0">
                <a:solidFill>
                  <a:srgbClr val="3F7F7F"/>
                </a:solidFill>
                <a:latin typeface="Verdana" panose="020B0604030504040204" pitchFamily="34" charset="0"/>
              </a:rPr>
              <a:t>td</a:t>
            </a:r>
            <a:r>
              <a:rPr lang="en-US" altLang="ko-KR" sz="1000" dirty="0">
                <a:solidFill>
                  <a:srgbClr val="008080"/>
                </a:solidFill>
                <a:latin typeface="Verdana" panose="020B0604030504040204" pitchFamily="34" charset="0"/>
              </a:rPr>
              <a:t>&gt;</a:t>
            </a:r>
            <a:r>
              <a:rPr lang="en-US" altLang="ko-KR" sz="1000" u="sng" dirty="0">
                <a:solidFill>
                  <a:srgbClr val="000000"/>
                </a:solidFill>
                <a:latin typeface="Verdana" panose="020B0604030504040204" pitchFamily="34" charset="0"/>
              </a:rPr>
              <a:t>td</a:t>
            </a:r>
            <a:r>
              <a:rPr lang="en-US" altLang="ko-KR" sz="1000" u="sng" dirty="0">
                <a:solidFill>
                  <a:srgbClr val="008080"/>
                </a:solidFill>
                <a:latin typeface="Verdana" panose="020B0604030504040204" pitchFamily="34" charset="0"/>
              </a:rPr>
              <a:t>&lt;/</a:t>
            </a:r>
            <a:r>
              <a:rPr lang="en-US" altLang="ko-KR" sz="1000" u="sng" dirty="0">
                <a:solidFill>
                  <a:srgbClr val="3F7F7F"/>
                </a:solidFill>
                <a:latin typeface="Verdana" panose="020B0604030504040204" pitchFamily="34" charset="0"/>
              </a:rPr>
              <a:t>td</a:t>
            </a:r>
            <a:r>
              <a:rPr lang="en-US" altLang="ko-KR" sz="1000" u="sng" dirty="0">
                <a:solidFill>
                  <a:srgbClr val="008080"/>
                </a:solidFill>
                <a:latin typeface="Verdana" panose="020B0604030504040204" pitchFamily="34" charset="0"/>
              </a:rPr>
              <a:t>&gt;</a:t>
            </a:r>
          </a:p>
          <a:p>
            <a:pPr algn="l"/>
            <a:r>
              <a:rPr lang="en-US" altLang="ko-KR" sz="1000" dirty="0">
                <a:solidFill>
                  <a:srgbClr val="008080"/>
                </a:solidFill>
                <a:latin typeface="Verdana" panose="020B0604030504040204" pitchFamily="34" charset="0"/>
              </a:rPr>
              <a:t>&lt;/</a:t>
            </a:r>
            <a:r>
              <a:rPr lang="en-US" altLang="ko-KR" sz="1000" dirty="0">
                <a:solidFill>
                  <a:srgbClr val="3F7F7F"/>
                </a:solidFill>
                <a:latin typeface="Verdana" panose="020B0604030504040204" pitchFamily="34" charset="0"/>
              </a:rPr>
              <a:t>tr</a:t>
            </a:r>
            <a:r>
              <a:rPr lang="en-US" altLang="ko-KR" sz="1000" dirty="0">
                <a:solidFill>
                  <a:srgbClr val="008080"/>
                </a:solidFill>
                <a:latin typeface="Verdana" panose="020B0604030504040204" pitchFamily="34" charset="0"/>
              </a:rPr>
              <a:t>&gt;</a:t>
            </a:r>
          </a:p>
          <a:p>
            <a:pPr algn="l"/>
            <a:r>
              <a:rPr lang="en-US" altLang="ko-KR" sz="1000" dirty="0">
                <a:solidFill>
                  <a:srgbClr val="008080"/>
                </a:solidFill>
                <a:latin typeface="Verdana" panose="020B0604030504040204" pitchFamily="34" charset="0"/>
              </a:rPr>
              <a:t>&lt;</a:t>
            </a:r>
            <a:r>
              <a:rPr lang="en-US" altLang="ko-KR" sz="1000" dirty="0">
                <a:solidFill>
                  <a:srgbClr val="3F7F7F"/>
                </a:solidFill>
                <a:latin typeface="Verdana" panose="020B0604030504040204" pitchFamily="34" charset="0"/>
              </a:rPr>
              <a:t>tr</a:t>
            </a:r>
            <a:r>
              <a:rPr lang="en-US" altLang="ko-KR" sz="1000" dirty="0">
                <a:solidFill>
                  <a:srgbClr val="008080"/>
                </a:solidFill>
                <a:latin typeface="Verdana" panose="020B0604030504040204" pitchFamily="34" charset="0"/>
              </a:rPr>
              <a:t>&gt;</a:t>
            </a:r>
          </a:p>
          <a:p>
            <a:pPr algn="l"/>
            <a:r>
              <a:rPr lang="en-US" altLang="ko-KR" sz="1000" dirty="0">
                <a:solidFill>
                  <a:srgbClr val="008080"/>
                </a:solidFill>
                <a:latin typeface="Verdana" panose="020B0604030504040204" pitchFamily="34" charset="0"/>
              </a:rPr>
              <a:t>&lt;</a:t>
            </a:r>
            <a:r>
              <a:rPr lang="en-US" altLang="ko-KR" sz="1000" dirty="0">
                <a:solidFill>
                  <a:srgbClr val="3F7F7F"/>
                </a:solidFill>
                <a:latin typeface="Verdana" panose="020B0604030504040204" pitchFamily="34" charset="0"/>
              </a:rPr>
              <a:t>td</a:t>
            </a:r>
            <a:r>
              <a:rPr lang="en-US" altLang="ko-KR" sz="1000" dirty="0">
                <a:solidFill>
                  <a:srgbClr val="008080"/>
                </a:solidFill>
                <a:latin typeface="Verdana" panose="020B0604030504040204" pitchFamily="34" charset="0"/>
              </a:rPr>
              <a:t>&gt;</a:t>
            </a:r>
            <a:r>
              <a:rPr lang="en-US" altLang="ko-KR" sz="1000" u="sng" dirty="0">
                <a:solidFill>
                  <a:srgbClr val="000000"/>
                </a:solidFill>
                <a:latin typeface="Verdana" panose="020B0604030504040204" pitchFamily="34" charset="0"/>
              </a:rPr>
              <a:t>td</a:t>
            </a:r>
            <a:r>
              <a:rPr lang="en-US" altLang="ko-KR" sz="1000" u="sng" dirty="0">
                <a:solidFill>
                  <a:srgbClr val="008080"/>
                </a:solidFill>
                <a:latin typeface="Verdana" panose="020B0604030504040204" pitchFamily="34" charset="0"/>
              </a:rPr>
              <a:t>&lt;/</a:t>
            </a:r>
            <a:r>
              <a:rPr lang="en-US" altLang="ko-KR" sz="1000" u="sng" dirty="0">
                <a:solidFill>
                  <a:srgbClr val="3F7F7F"/>
                </a:solidFill>
                <a:latin typeface="Verdana" panose="020B0604030504040204" pitchFamily="34" charset="0"/>
              </a:rPr>
              <a:t>td</a:t>
            </a:r>
            <a:r>
              <a:rPr lang="en-US" altLang="ko-KR" sz="1000" u="sng" dirty="0">
                <a:solidFill>
                  <a:srgbClr val="008080"/>
                </a:solidFill>
                <a:latin typeface="Verdana" panose="020B0604030504040204" pitchFamily="34" charset="0"/>
              </a:rPr>
              <a:t>&gt;</a:t>
            </a:r>
          </a:p>
          <a:p>
            <a:pPr algn="l"/>
            <a:r>
              <a:rPr lang="en-US" altLang="ko-KR" sz="1000" dirty="0">
                <a:solidFill>
                  <a:srgbClr val="008080"/>
                </a:solidFill>
                <a:latin typeface="Verdana" panose="020B0604030504040204" pitchFamily="34" charset="0"/>
              </a:rPr>
              <a:t>&lt;</a:t>
            </a:r>
            <a:r>
              <a:rPr lang="en-US" altLang="ko-KR" sz="1000" dirty="0">
                <a:solidFill>
                  <a:srgbClr val="3F7F7F"/>
                </a:solidFill>
                <a:latin typeface="Verdana" panose="020B0604030504040204" pitchFamily="34" charset="0"/>
              </a:rPr>
              <a:t>td</a:t>
            </a:r>
            <a:r>
              <a:rPr lang="en-US" altLang="ko-KR" sz="1000" dirty="0">
                <a:solidFill>
                  <a:srgbClr val="008080"/>
                </a:solidFill>
                <a:latin typeface="Verdana" panose="020B0604030504040204" pitchFamily="34" charset="0"/>
              </a:rPr>
              <a:t>&gt;</a:t>
            </a:r>
            <a:r>
              <a:rPr lang="en-US" altLang="ko-KR" sz="1000" u="sng" dirty="0">
                <a:solidFill>
                  <a:srgbClr val="000000"/>
                </a:solidFill>
                <a:latin typeface="Verdana" panose="020B0604030504040204" pitchFamily="34" charset="0"/>
              </a:rPr>
              <a:t>td</a:t>
            </a:r>
            <a:r>
              <a:rPr lang="en-US" altLang="ko-KR" sz="1000" u="sng" dirty="0">
                <a:solidFill>
                  <a:srgbClr val="008080"/>
                </a:solidFill>
                <a:latin typeface="Verdana" panose="020B0604030504040204" pitchFamily="34" charset="0"/>
              </a:rPr>
              <a:t>&lt;/</a:t>
            </a:r>
            <a:r>
              <a:rPr lang="en-US" altLang="ko-KR" sz="1000" u="sng" dirty="0">
                <a:solidFill>
                  <a:srgbClr val="3F7F7F"/>
                </a:solidFill>
                <a:latin typeface="Verdana" panose="020B0604030504040204" pitchFamily="34" charset="0"/>
              </a:rPr>
              <a:t>td</a:t>
            </a:r>
            <a:r>
              <a:rPr lang="en-US" altLang="ko-KR" sz="1000" u="sng" dirty="0">
                <a:solidFill>
                  <a:srgbClr val="008080"/>
                </a:solidFill>
                <a:latin typeface="Verdana" panose="020B0604030504040204" pitchFamily="34" charset="0"/>
              </a:rPr>
              <a:t>&gt;</a:t>
            </a:r>
          </a:p>
          <a:p>
            <a:pPr algn="l"/>
            <a:r>
              <a:rPr lang="en-US" altLang="ko-KR" sz="1000" dirty="0">
                <a:solidFill>
                  <a:srgbClr val="008080"/>
                </a:solidFill>
                <a:latin typeface="Verdana" panose="020B0604030504040204" pitchFamily="34" charset="0"/>
              </a:rPr>
              <a:t>&lt;</a:t>
            </a:r>
            <a:r>
              <a:rPr lang="en-US" altLang="ko-KR" sz="1000" dirty="0">
                <a:solidFill>
                  <a:srgbClr val="3F7F7F"/>
                </a:solidFill>
                <a:latin typeface="Verdana" panose="020B0604030504040204" pitchFamily="34" charset="0"/>
              </a:rPr>
              <a:t>td</a:t>
            </a:r>
            <a:r>
              <a:rPr lang="en-US" altLang="ko-KR" sz="1000" dirty="0">
                <a:solidFill>
                  <a:srgbClr val="008080"/>
                </a:solidFill>
                <a:latin typeface="Verdana" panose="020B0604030504040204" pitchFamily="34" charset="0"/>
              </a:rPr>
              <a:t>&gt;</a:t>
            </a:r>
            <a:r>
              <a:rPr lang="en-US" altLang="ko-KR" sz="1000" u="sng" dirty="0">
                <a:solidFill>
                  <a:srgbClr val="000000"/>
                </a:solidFill>
                <a:latin typeface="Verdana" panose="020B0604030504040204" pitchFamily="34" charset="0"/>
              </a:rPr>
              <a:t>td</a:t>
            </a:r>
            <a:r>
              <a:rPr lang="en-US" altLang="ko-KR" sz="1000" u="sng" dirty="0">
                <a:solidFill>
                  <a:srgbClr val="008080"/>
                </a:solidFill>
                <a:latin typeface="Verdana" panose="020B0604030504040204" pitchFamily="34" charset="0"/>
              </a:rPr>
              <a:t>&lt;/</a:t>
            </a:r>
            <a:r>
              <a:rPr lang="en-US" altLang="ko-KR" sz="1000" u="sng" dirty="0">
                <a:solidFill>
                  <a:srgbClr val="3F7F7F"/>
                </a:solidFill>
                <a:latin typeface="Verdana" panose="020B0604030504040204" pitchFamily="34" charset="0"/>
              </a:rPr>
              <a:t>td</a:t>
            </a:r>
            <a:r>
              <a:rPr lang="en-US" altLang="ko-KR" sz="1000" u="sng" dirty="0">
                <a:solidFill>
                  <a:srgbClr val="008080"/>
                </a:solidFill>
                <a:latin typeface="Verdana" panose="020B0604030504040204" pitchFamily="34" charset="0"/>
              </a:rPr>
              <a:t>&gt;</a:t>
            </a:r>
          </a:p>
          <a:p>
            <a:pPr algn="l"/>
            <a:r>
              <a:rPr lang="en-US" altLang="ko-KR" sz="1000" dirty="0">
                <a:solidFill>
                  <a:srgbClr val="008080"/>
                </a:solidFill>
                <a:latin typeface="Verdana" panose="020B0604030504040204" pitchFamily="34" charset="0"/>
              </a:rPr>
              <a:t>&lt;/</a:t>
            </a:r>
            <a:r>
              <a:rPr lang="en-US" altLang="ko-KR" sz="1000" dirty="0">
                <a:solidFill>
                  <a:srgbClr val="3F7F7F"/>
                </a:solidFill>
                <a:latin typeface="Verdana" panose="020B0604030504040204" pitchFamily="34" charset="0"/>
              </a:rPr>
              <a:t>tr</a:t>
            </a:r>
            <a:r>
              <a:rPr lang="en-US" altLang="ko-KR" sz="1000" dirty="0">
                <a:solidFill>
                  <a:srgbClr val="008080"/>
                </a:solidFill>
                <a:latin typeface="Verdana" panose="020B0604030504040204" pitchFamily="34" charset="0"/>
              </a:rPr>
              <a:t>&gt;</a:t>
            </a:r>
          </a:p>
          <a:p>
            <a:pPr algn="l"/>
            <a:r>
              <a:rPr lang="en-US" altLang="ko-KR" sz="1000" dirty="0">
                <a:solidFill>
                  <a:srgbClr val="008080"/>
                </a:solidFill>
                <a:latin typeface="Verdana" panose="020B0604030504040204" pitchFamily="34" charset="0"/>
              </a:rPr>
              <a:t>&lt;</a:t>
            </a:r>
            <a:r>
              <a:rPr lang="en-US" altLang="ko-KR" sz="1000" dirty="0">
                <a:solidFill>
                  <a:srgbClr val="3F7F7F"/>
                </a:solidFill>
                <a:latin typeface="Verdana" panose="020B0604030504040204" pitchFamily="34" charset="0"/>
              </a:rPr>
              <a:t>tr</a:t>
            </a:r>
            <a:r>
              <a:rPr lang="en-US" altLang="ko-KR" sz="1000" dirty="0">
                <a:solidFill>
                  <a:srgbClr val="008080"/>
                </a:solidFill>
                <a:latin typeface="Verdana" panose="020B0604030504040204" pitchFamily="34" charset="0"/>
              </a:rPr>
              <a:t>&gt;</a:t>
            </a:r>
          </a:p>
          <a:p>
            <a:pPr algn="l"/>
            <a:r>
              <a:rPr lang="en-US" altLang="ko-KR" sz="1000" dirty="0">
                <a:solidFill>
                  <a:srgbClr val="008080"/>
                </a:solidFill>
                <a:latin typeface="Verdana" panose="020B0604030504040204" pitchFamily="34" charset="0"/>
              </a:rPr>
              <a:t>&lt;</a:t>
            </a:r>
            <a:r>
              <a:rPr lang="en-US" altLang="ko-KR" sz="1000" dirty="0">
                <a:solidFill>
                  <a:srgbClr val="3F7F7F"/>
                </a:solidFill>
                <a:latin typeface="Verdana" panose="020B0604030504040204" pitchFamily="34" charset="0"/>
              </a:rPr>
              <a:t>td</a:t>
            </a:r>
            <a:r>
              <a:rPr lang="en-US" altLang="ko-KR" sz="1000" dirty="0">
                <a:solidFill>
                  <a:srgbClr val="008080"/>
                </a:solidFill>
                <a:latin typeface="Verdana" panose="020B0604030504040204" pitchFamily="34" charset="0"/>
              </a:rPr>
              <a:t>&gt;</a:t>
            </a:r>
            <a:r>
              <a:rPr lang="en-US" altLang="ko-KR" sz="1000" u="sng" dirty="0">
                <a:solidFill>
                  <a:srgbClr val="000000"/>
                </a:solidFill>
                <a:latin typeface="Verdana" panose="020B0604030504040204" pitchFamily="34" charset="0"/>
              </a:rPr>
              <a:t>td</a:t>
            </a:r>
            <a:r>
              <a:rPr lang="en-US" altLang="ko-KR" sz="1000" u="sng" dirty="0">
                <a:solidFill>
                  <a:srgbClr val="008080"/>
                </a:solidFill>
                <a:latin typeface="Verdana" panose="020B0604030504040204" pitchFamily="34" charset="0"/>
              </a:rPr>
              <a:t>&lt;/</a:t>
            </a:r>
            <a:r>
              <a:rPr lang="en-US" altLang="ko-KR" sz="1000" u="sng" dirty="0">
                <a:solidFill>
                  <a:srgbClr val="3F7F7F"/>
                </a:solidFill>
                <a:latin typeface="Verdana" panose="020B0604030504040204" pitchFamily="34" charset="0"/>
              </a:rPr>
              <a:t>td</a:t>
            </a:r>
            <a:r>
              <a:rPr lang="en-US" altLang="ko-KR" sz="1000" u="sng" dirty="0">
                <a:solidFill>
                  <a:srgbClr val="008080"/>
                </a:solidFill>
                <a:latin typeface="Verdana" panose="020B0604030504040204" pitchFamily="34" charset="0"/>
              </a:rPr>
              <a:t>&gt;</a:t>
            </a:r>
          </a:p>
          <a:p>
            <a:pPr algn="l"/>
            <a:r>
              <a:rPr lang="en-US" altLang="ko-KR" sz="1000" dirty="0">
                <a:solidFill>
                  <a:srgbClr val="008080"/>
                </a:solidFill>
                <a:latin typeface="Verdana" panose="020B0604030504040204" pitchFamily="34" charset="0"/>
              </a:rPr>
              <a:t>&lt;</a:t>
            </a:r>
            <a:r>
              <a:rPr lang="en-US" altLang="ko-KR" sz="1000" dirty="0">
                <a:solidFill>
                  <a:srgbClr val="3F7F7F"/>
                </a:solidFill>
                <a:latin typeface="Verdana" panose="020B0604030504040204" pitchFamily="34" charset="0"/>
              </a:rPr>
              <a:t>td</a:t>
            </a:r>
            <a:r>
              <a:rPr lang="en-US" altLang="ko-KR" sz="1000" dirty="0">
                <a:solidFill>
                  <a:srgbClr val="008080"/>
                </a:solidFill>
                <a:latin typeface="Verdana" panose="020B0604030504040204" pitchFamily="34" charset="0"/>
              </a:rPr>
              <a:t>&gt;</a:t>
            </a:r>
            <a:r>
              <a:rPr lang="en-US" altLang="ko-KR" sz="1000" u="sng" dirty="0">
                <a:solidFill>
                  <a:srgbClr val="000000"/>
                </a:solidFill>
                <a:latin typeface="Verdana" panose="020B0604030504040204" pitchFamily="34" charset="0"/>
              </a:rPr>
              <a:t>td</a:t>
            </a:r>
            <a:r>
              <a:rPr lang="en-US" altLang="ko-KR" sz="1000" u="sng" dirty="0">
                <a:solidFill>
                  <a:srgbClr val="008080"/>
                </a:solidFill>
                <a:latin typeface="Verdana" panose="020B0604030504040204" pitchFamily="34" charset="0"/>
              </a:rPr>
              <a:t>&lt;/</a:t>
            </a:r>
            <a:r>
              <a:rPr lang="en-US" altLang="ko-KR" sz="1000" u="sng" dirty="0">
                <a:solidFill>
                  <a:srgbClr val="3F7F7F"/>
                </a:solidFill>
                <a:latin typeface="Verdana" panose="020B0604030504040204" pitchFamily="34" charset="0"/>
              </a:rPr>
              <a:t>td</a:t>
            </a:r>
            <a:r>
              <a:rPr lang="en-US" altLang="ko-KR" sz="1000" u="sng" dirty="0">
                <a:solidFill>
                  <a:srgbClr val="008080"/>
                </a:solidFill>
                <a:latin typeface="Verdana" panose="020B0604030504040204" pitchFamily="34" charset="0"/>
              </a:rPr>
              <a:t>&gt;</a:t>
            </a:r>
          </a:p>
          <a:p>
            <a:pPr algn="l"/>
            <a:r>
              <a:rPr lang="en-US" altLang="ko-KR" sz="1000" dirty="0">
                <a:solidFill>
                  <a:srgbClr val="008080"/>
                </a:solidFill>
                <a:latin typeface="Verdana" panose="020B0604030504040204" pitchFamily="34" charset="0"/>
              </a:rPr>
              <a:t>&lt;</a:t>
            </a:r>
            <a:r>
              <a:rPr lang="en-US" altLang="ko-KR" sz="1000" dirty="0">
                <a:solidFill>
                  <a:srgbClr val="3F7F7F"/>
                </a:solidFill>
                <a:latin typeface="Verdana" panose="020B0604030504040204" pitchFamily="34" charset="0"/>
              </a:rPr>
              <a:t>td</a:t>
            </a:r>
            <a:r>
              <a:rPr lang="en-US" altLang="ko-KR" sz="1000" dirty="0">
                <a:solidFill>
                  <a:srgbClr val="008080"/>
                </a:solidFill>
                <a:latin typeface="Verdana" panose="020B0604030504040204" pitchFamily="34" charset="0"/>
              </a:rPr>
              <a:t>&gt;</a:t>
            </a:r>
            <a:r>
              <a:rPr lang="en-US" altLang="ko-KR" sz="1000" u="sng" dirty="0">
                <a:solidFill>
                  <a:srgbClr val="000000"/>
                </a:solidFill>
                <a:latin typeface="Verdana" panose="020B0604030504040204" pitchFamily="34" charset="0"/>
              </a:rPr>
              <a:t>td</a:t>
            </a:r>
            <a:r>
              <a:rPr lang="en-US" altLang="ko-KR" sz="1000" u="sng" dirty="0">
                <a:solidFill>
                  <a:srgbClr val="008080"/>
                </a:solidFill>
                <a:latin typeface="Verdana" panose="020B0604030504040204" pitchFamily="34" charset="0"/>
              </a:rPr>
              <a:t>&lt;/</a:t>
            </a:r>
            <a:r>
              <a:rPr lang="en-US" altLang="ko-KR" sz="1000" u="sng" dirty="0">
                <a:solidFill>
                  <a:srgbClr val="3F7F7F"/>
                </a:solidFill>
                <a:latin typeface="Verdana" panose="020B0604030504040204" pitchFamily="34" charset="0"/>
              </a:rPr>
              <a:t>td</a:t>
            </a:r>
            <a:r>
              <a:rPr lang="en-US" altLang="ko-KR" sz="1000" u="sng" dirty="0">
                <a:solidFill>
                  <a:srgbClr val="008080"/>
                </a:solidFill>
                <a:latin typeface="Verdana" panose="020B0604030504040204" pitchFamily="34" charset="0"/>
              </a:rPr>
              <a:t>&gt;</a:t>
            </a:r>
          </a:p>
          <a:p>
            <a:pPr algn="l"/>
            <a:r>
              <a:rPr lang="en-US" altLang="ko-KR" sz="1000" dirty="0">
                <a:solidFill>
                  <a:srgbClr val="008080"/>
                </a:solidFill>
                <a:latin typeface="Verdana" panose="020B0604030504040204" pitchFamily="34" charset="0"/>
              </a:rPr>
              <a:t>&lt;</a:t>
            </a:r>
            <a:r>
              <a:rPr lang="en-US" altLang="ko-KR" sz="1000" dirty="0">
                <a:solidFill>
                  <a:srgbClr val="3F7F7F"/>
                </a:solidFill>
                <a:latin typeface="Verdana" panose="020B0604030504040204" pitchFamily="34" charset="0"/>
              </a:rPr>
              <a:t>td</a:t>
            </a:r>
            <a:r>
              <a:rPr lang="en-US" altLang="ko-KR" sz="1000" dirty="0">
                <a:solidFill>
                  <a:srgbClr val="008080"/>
                </a:solidFill>
                <a:latin typeface="Verdana" panose="020B0604030504040204" pitchFamily="34" charset="0"/>
              </a:rPr>
              <a:t>&gt;</a:t>
            </a:r>
            <a:r>
              <a:rPr lang="en-US" altLang="ko-KR" sz="1000" u="sng" dirty="0">
                <a:solidFill>
                  <a:srgbClr val="000000"/>
                </a:solidFill>
                <a:latin typeface="Verdana" panose="020B0604030504040204" pitchFamily="34" charset="0"/>
              </a:rPr>
              <a:t>td</a:t>
            </a:r>
            <a:r>
              <a:rPr lang="en-US" altLang="ko-KR" sz="1000" u="sng" dirty="0">
                <a:solidFill>
                  <a:srgbClr val="008080"/>
                </a:solidFill>
                <a:latin typeface="Verdana" panose="020B0604030504040204" pitchFamily="34" charset="0"/>
              </a:rPr>
              <a:t>&lt;/</a:t>
            </a:r>
            <a:r>
              <a:rPr lang="en-US" altLang="ko-KR" sz="1000" u="sng" dirty="0">
                <a:solidFill>
                  <a:srgbClr val="3F7F7F"/>
                </a:solidFill>
                <a:latin typeface="Verdana" panose="020B0604030504040204" pitchFamily="34" charset="0"/>
              </a:rPr>
              <a:t>td</a:t>
            </a:r>
            <a:r>
              <a:rPr lang="en-US" altLang="ko-KR" sz="1000" u="sng" dirty="0">
                <a:solidFill>
                  <a:srgbClr val="008080"/>
                </a:solidFill>
                <a:latin typeface="Verdana" panose="020B0604030504040204" pitchFamily="34" charset="0"/>
              </a:rPr>
              <a:t>&gt;</a:t>
            </a:r>
          </a:p>
          <a:p>
            <a:pPr algn="l"/>
            <a:r>
              <a:rPr lang="en-US" altLang="ko-KR" sz="1000" dirty="0">
                <a:solidFill>
                  <a:srgbClr val="008080"/>
                </a:solidFill>
                <a:latin typeface="Verdana" panose="020B0604030504040204" pitchFamily="34" charset="0"/>
              </a:rPr>
              <a:t>&lt;/</a:t>
            </a:r>
            <a:r>
              <a:rPr lang="en-US" altLang="ko-KR" sz="1000" dirty="0">
                <a:solidFill>
                  <a:srgbClr val="3F7F7F"/>
                </a:solidFill>
                <a:latin typeface="Verdana" panose="020B0604030504040204" pitchFamily="34" charset="0"/>
              </a:rPr>
              <a:t>tr</a:t>
            </a:r>
            <a:r>
              <a:rPr lang="en-US" altLang="ko-KR" sz="1000" dirty="0">
                <a:solidFill>
                  <a:srgbClr val="008080"/>
                </a:solidFill>
                <a:latin typeface="Verdana" panose="020B0604030504040204" pitchFamily="34" charset="0"/>
              </a:rPr>
              <a:t>&gt;</a:t>
            </a:r>
          </a:p>
          <a:p>
            <a:pPr algn="l"/>
            <a:r>
              <a:rPr lang="en-US" altLang="ko-KR" sz="1000" dirty="0">
                <a:solidFill>
                  <a:srgbClr val="008080"/>
                </a:solidFill>
                <a:latin typeface="Verdana" panose="020B0604030504040204" pitchFamily="34" charset="0"/>
              </a:rPr>
              <a:t>&lt;</a:t>
            </a:r>
            <a:r>
              <a:rPr lang="en-US" altLang="ko-KR" sz="1000" dirty="0">
                <a:solidFill>
                  <a:srgbClr val="3F7F7F"/>
                </a:solidFill>
                <a:latin typeface="Verdana" panose="020B0604030504040204" pitchFamily="34" charset="0"/>
              </a:rPr>
              <a:t>tr</a:t>
            </a:r>
            <a:r>
              <a:rPr lang="en-US" altLang="ko-KR" sz="1000" dirty="0">
                <a:solidFill>
                  <a:srgbClr val="008080"/>
                </a:solidFill>
                <a:latin typeface="Verdana" panose="020B0604030504040204" pitchFamily="34" charset="0"/>
              </a:rPr>
              <a:t>&gt;</a:t>
            </a:r>
          </a:p>
          <a:p>
            <a:pPr algn="l"/>
            <a:r>
              <a:rPr lang="en-US" altLang="ko-KR" sz="1000" dirty="0">
                <a:solidFill>
                  <a:srgbClr val="008080"/>
                </a:solidFill>
                <a:latin typeface="Verdana" panose="020B0604030504040204" pitchFamily="34" charset="0"/>
              </a:rPr>
              <a:t>&lt;</a:t>
            </a:r>
            <a:r>
              <a:rPr lang="en-US" altLang="ko-KR" sz="1000" dirty="0">
                <a:solidFill>
                  <a:srgbClr val="3F7F7F"/>
                </a:solidFill>
                <a:latin typeface="Verdana" panose="020B0604030504040204" pitchFamily="34" charset="0"/>
              </a:rPr>
              <a:t>td</a:t>
            </a:r>
            <a:r>
              <a:rPr lang="en-US" altLang="ko-KR" sz="1000" dirty="0">
                <a:solidFill>
                  <a:srgbClr val="008080"/>
                </a:solidFill>
                <a:latin typeface="Verdana" panose="020B0604030504040204" pitchFamily="34" charset="0"/>
              </a:rPr>
              <a:t>&gt;</a:t>
            </a:r>
            <a:r>
              <a:rPr lang="en-US" altLang="ko-KR" sz="1000" u="sng" dirty="0">
                <a:solidFill>
                  <a:srgbClr val="000000"/>
                </a:solidFill>
                <a:latin typeface="Verdana" panose="020B0604030504040204" pitchFamily="34" charset="0"/>
              </a:rPr>
              <a:t>td</a:t>
            </a:r>
            <a:r>
              <a:rPr lang="en-US" altLang="ko-KR" sz="1000" u="sng" dirty="0">
                <a:solidFill>
                  <a:srgbClr val="008080"/>
                </a:solidFill>
                <a:latin typeface="Verdana" panose="020B0604030504040204" pitchFamily="34" charset="0"/>
              </a:rPr>
              <a:t>&lt;/</a:t>
            </a:r>
            <a:r>
              <a:rPr lang="en-US" altLang="ko-KR" sz="1000" u="sng" dirty="0">
                <a:solidFill>
                  <a:srgbClr val="3F7F7F"/>
                </a:solidFill>
                <a:latin typeface="Verdana" panose="020B0604030504040204" pitchFamily="34" charset="0"/>
              </a:rPr>
              <a:t>td</a:t>
            </a:r>
            <a:r>
              <a:rPr lang="en-US" altLang="ko-KR" sz="1000" u="sng" dirty="0">
                <a:solidFill>
                  <a:srgbClr val="008080"/>
                </a:solidFill>
                <a:latin typeface="Verdana" panose="020B0604030504040204" pitchFamily="34" charset="0"/>
              </a:rPr>
              <a:t>&gt;</a:t>
            </a:r>
          </a:p>
          <a:p>
            <a:pPr algn="l"/>
            <a:r>
              <a:rPr lang="en-US" altLang="ko-KR" sz="1000" dirty="0">
                <a:solidFill>
                  <a:srgbClr val="008080"/>
                </a:solidFill>
                <a:latin typeface="Verdana" panose="020B0604030504040204" pitchFamily="34" charset="0"/>
              </a:rPr>
              <a:t>&lt;</a:t>
            </a:r>
            <a:r>
              <a:rPr lang="en-US" altLang="ko-KR" sz="1000" dirty="0">
                <a:solidFill>
                  <a:srgbClr val="3F7F7F"/>
                </a:solidFill>
                <a:latin typeface="Verdana" panose="020B0604030504040204" pitchFamily="34" charset="0"/>
              </a:rPr>
              <a:t>td</a:t>
            </a:r>
            <a:r>
              <a:rPr lang="en-US" altLang="ko-KR" sz="1000" dirty="0">
                <a:solidFill>
                  <a:srgbClr val="008080"/>
                </a:solidFill>
                <a:latin typeface="Verdana" panose="020B0604030504040204" pitchFamily="34" charset="0"/>
              </a:rPr>
              <a:t>&gt;</a:t>
            </a:r>
            <a:r>
              <a:rPr lang="en-US" altLang="ko-KR" sz="1000" u="sng" dirty="0">
                <a:solidFill>
                  <a:srgbClr val="000000"/>
                </a:solidFill>
                <a:latin typeface="Verdana" panose="020B0604030504040204" pitchFamily="34" charset="0"/>
              </a:rPr>
              <a:t>td</a:t>
            </a:r>
            <a:r>
              <a:rPr lang="en-US" altLang="ko-KR" sz="1000" u="sng" dirty="0">
                <a:solidFill>
                  <a:srgbClr val="008080"/>
                </a:solidFill>
                <a:latin typeface="Verdana" panose="020B0604030504040204" pitchFamily="34" charset="0"/>
              </a:rPr>
              <a:t>&lt;/</a:t>
            </a:r>
            <a:r>
              <a:rPr lang="en-US" altLang="ko-KR" sz="1000" u="sng" dirty="0">
                <a:solidFill>
                  <a:srgbClr val="3F7F7F"/>
                </a:solidFill>
                <a:latin typeface="Verdana" panose="020B0604030504040204" pitchFamily="34" charset="0"/>
              </a:rPr>
              <a:t>td</a:t>
            </a:r>
            <a:r>
              <a:rPr lang="en-US" altLang="ko-KR" sz="1000" u="sng" dirty="0">
                <a:solidFill>
                  <a:srgbClr val="008080"/>
                </a:solidFill>
                <a:latin typeface="Verdana" panose="020B0604030504040204" pitchFamily="34" charset="0"/>
              </a:rPr>
              <a:t>&gt;</a:t>
            </a:r>
          </a:p>
          <a:p>
            <a:pPr algn="l"/>
            <a:r>
              <a:rPr lang="en-US" altLang="ko-KR" sz="1000" dirty="0">
                <a:solidFill>
                  <a:srgbClr val="008080"/>
                </a:solidFill>
                <a:latin typeface="Verdana" panose="020B0604030504040204" pitchFamily="34" charset="0"/>
              </a:rPr>
              <a:t>&lt;</a:t>
            </a:r>
            <a:r>
              <a:rPr lang="en-US" altLang="ko-KR" sz="1000" dirty="0">
                <a:solidFill>
                  <a:srgbClr val="3F7F7F"/>
                </a:solidFill>
                <a:latin typeface="Verdana" panose="020B0604030504040204" pitchFamily="34" charset="0"/>
              </a:rPr>
              <a:t>td</a:t>
            </a:r>
            <a:r>
              <a:rPr lang="en-US" altLang="ko-KR" sz="1000" dirty="0">
                <a:solidFill>
                  <a:srgbClr val="008080"/>
                </a:solidFill>
                <a:latin typeface="Verdana" panose="020B0604030504040204" pitchFamily="34" charset="0"/>
              </a:rPr>
              <a:t>&gt;</a:t>
            </a:r>
            <a:r>
              <a:rPr lang="en-US" altLang="ko-KR" sz="1000" u="sng" dirty="0">
                <a:solidFill>
                  <a:srgbClr val="000000"/>
                </a:solidFill>
                <a:latin typeface="Verdana" panose="020B0604030504040204" pitchFamily="34" charset="0"/>
              </a:rPr>
              <a:t>td</a:t>
            </a:r>
            <a:r>
              <a:rPr lang="en-US" altLang="ko-KR" sz="1000" u="sng" dirty="0">
                <a:solidFill>
                  <a:srgbClr val="008080"/>
                </a:solidFill>
                <a:latin typeface="Verdana" panose="020B0604030504040204" pitchFamily="34" charset="0"/>
              </a:rPr>
              <a:t>&lt;/</a:t>
            </a:r>
            <a:r>
              <a:rPr lang="en-US" altLang="ko-KR" sz="1000" u="sng" dirty="0">
                <a:solidFill>
                  <a:srgbClr val="3F7F7F"/>
                </a:solidFill>
                <a:latin typeface="Verdana" panose="020B0604030504040204" pitchFamily="34" charset="0"/>
              </a:rPr>
              <a:t>td</a:t>
            </a:r>
            <a:r>
              <a:rPr lang="en-US" altLang="ko-KR" sz="1000" u="sng" dirty="0">
                <a:solidFill>
                  <a:srgbClr val="008080"/>
                </a:solidFill>
                <a:latin typeface="Verdana" panose="020B0604030504040204" pitchFamily="34" charset="0"/>
              </a:rPr>
              <a:t>&gt;</a:t>
            </a:r>
          </a:p>
          <a:p>
            <a:pPr algn="l"/>
            <a:r>
              <a:rPr lang="en-US" altLang="ko-KR" sz="1000" dirty="0">
                <a:solidFill>
                  <a:srgbClr val="008080"/>
                </a:solidFill>
                <a:latin typeface="Verdana" panose="020B0604030504040204" pitchFamily="34" charset="0"/>
              </a:rPr>
              <a:t>&lt;</a:t>
            </a:r>
            <a:r>
              <a:rPr lang="en-US" altLang="ko-KR" sz="1000" dirty="0">
                <a:solidFill>
                  <a:srgbClr val="3F7F7F"/>
                </a:solidFill>
                <a:latin typeface="Verdana" panose="020B0604030504040204" pitchFamily="34" charset="0"/>
              </a:rPr>
              <a:t>td</a:t>
            </a:r>
            <a:r>
              <a:rPr lang="en-US" altLang="ko-KR" sz="1000" dirty="0">
                <a:solidFill>
                  <a:srgbClr val="008080"/>
                </a:solidFill>
                <a:latin typeface="Verdana" panose="020B0604030504040204" pitchFamily="34" charset="0"/>
              </a:rPr>
              <a:t>&gt;</a:t>
            </a:r>
            <a:r>
              <a:rPr lang="en-US" altLang="ko-KR" sz="1000" u="sng" dirty="0">
                <a:solidFill>
                  <a:srgbClr val="000000"/>
                </a:solidFill>
                <a:latin typeface="Verdana" panose="020B0604030504040204" pitchFamily="34" charset="0"/>
              </a:rPr>
              <a:t>td</a:t>
            </a:r>
            <a:r>
              <a:rPr lang="en-US" altLang="ko-KR" sz="1000" u="sng" dirty="0">
                <a:solidFill>
                  <a:srgbClr val="008080"/>
                </a:solidFill>
                <a:latin typeface="Verdana" panose="020B0604030504040204" pitchFamily="34" charset="0"/>
              </a:rPr>
              <a:t>&lt;/</a:t>
            </a:r>
            <a:r>
              <a:rPr lang="en-US" altLang="ko-KR" sz="1000" u="sng" dirty="0">
                <a:solidFill>
                  <a:srgbClr val="3F7F7F"/>
                </a:solidFill>
                <a:latin typeface="Verdana" panose="020B0604030504040204" pitchFamily="34" charset="0"/>
              </a:rPr>
              <a:t>td</a:t>
            </a:r>
            <a:r>
              <a:rPr lang="en-US" altLang="ko-KR" sz="1000" u="sng" dirty="0">
                <a:solidFill>
                  <a:srgbClr val="008080"/>
                </a:solidFill>
                <a:latin typeface="Verdana" panose="020B0604030504040204" pitchFamily="34" charset="0"/>
              </a:rPr>
              <a:t>&gt;</a:t>
            </a:r>
          </a:p>
          <a:p>
            <a:pPr algn="l"/>
            <a:r>
              <a:rPr lang="en-US" altLang="ko-KR" sz="1000" dirty="0">
                <a:solidFill>
                  <a:srgbClr val="008080"/>
                </a:solidFill>
                <a:latin typeface="Verdana" panose="020B0604030504040204" pitchFamily="34" charset="0"/>
              </a:rPr>
              <a:t>&lt;/</a:t>
            </a:r>
            <a:r>
              <a:rPr lang="en-US" altLang="ko-KR" sz="1000" dirty="0">
                <a:solidFill>
                  <a:srgbClr val="3F7F7F"/>
                </a:solidFill>
                <a:latin typeface="Verdana" panose="020B0604030504040204" pitchFamily="34" charset="0"/>
              </a:rPr>
              <a:t>tr</a:t>
            </a:r>
            <a:r>
              <a:rPr lang="en-US" altLang="ko-KR" sz="1000" dirty="0">
                <a:solidFill>
                  <a:srgbClr val="008080"/>
                </a:solidFill>
                <a:latin typeface="Verdana" panose="020B0604030504040204" pitchFamily="34" charset="0"/>
              </a:rPr>
              <a:t>&gt;</a:t>
            </a:r>
          </a:p>
          <a:p>
            <a:pPr algn="l"/>
            <a:r>
              <a:rPr lang="en-US" altLang="ko-KR" sz="1000" dirty="0">
                <a:solidFill>
                  <a:srgbClr val="008080"/>
                </a:solidFill>
                <a:latin typeface="Verdana" panose="020B0604030504040204" pitchFamily="34" charset="0"/>
              </a:rPr>
              <a:t>&lt;</a:t>
            </a:r>
            <a:r>
              <a:rPr lang="en-US" altLang="ko-KR" sz="1000" dirty="0">
                <a:solidFill>
                  <a:srgbClr val="3F7F7F"/>
                </a:solidFill>
                <a:latin typeface="Verdana" panose="020B0604030504040204" pitchFamily="34" charset="0"/>
              </a:rPr>
              <a:t>tr</a:t>
            </a:r>
            <a:r>
              <a:rPr lang="en-US" altLang="ko-KR" sz="1000" dirty="0">
                <a:solidFill>
                  <a:srgbClr val="008080"/>
                </a:solidFill>
                <a:latin typeface="Verdana" panose="020B0604030504040204" pitchFamily="34" charset="0"/>
              </a:rPr>
              <a:t>&gt;</a:t>
            </a:r>
          </a:p>
          <a:p>
            <a:pPr algn="l"/>
            <a:r>
              <a:rPr lang="en-US" altLang="ko-KR" sz="1000" dirty="0">
                <a:solidFill>
                  <a:srgbClr val="008080"/>
                </a:solidFill>
                <a:latin typeface="Verdana" panose="020B0604030504040204" pitchFamily="34" charset="0"/>
              </a:rPr>
              <a:t>&lt;</a:t>
            </a:r>
            <a:r>
              <a:rPr lang="en-US" altLang="ko-KR" sz="1000" dirty="0">
                <a:solidFill>
                  <a:srgbClr val="3F7F7F"/>
                </a:solidFill>
                <a:latin typeface="Verdana" panose="020B0604030504040204" pitchFamily="34" charset="0"/>
              </a:rPr>
              <a:t>td</a:t>
            </a:r>
            <a:r>
              <a:rPr lang="en-US" altLang="ko-KR" sz="1000" dirty="0">
                <a:solidFill>
                  <a:srgbClr val="008080"/>
                </a:solidFill>
                <a:latin typeface="Verdana" panose="020B0604030504040204" pitchFamily="34" charset="0"/>
              </a:rPr>
              <a:t>&gt;</a:t>
            </a:r>
            <a:r>
              <a:rPr lang="en-US" altLang="ko-KR" sz="1000" u="sng" dirty="0">
                <a:solidFill>
                  <a:srgbClr val="000000"/>
                </a:solidFill>
                <a:latin typeface="Verdana" panose="020B0604030504040204" pitchFamily="34" charset="0"/>
              </a:rPr>
              <a:t>td</a:t>
            </a:r>
            <a:r>
              <a:rPr lang="en-US" altLang="ko-KR" sz="1000" u="sng" dirty="0">
                <a:solidFill>
                  <a:srgbClr val="008080"/>
                </a:solidFill>
                <a:latin typeface="Verdana" panose="020B0604030504040204" pitchFamily="34" charset="0"/>
              </a:rPr>
              <a:t>&lt;/</a:t>
            </a:r>
            <a:r>
              <a:rPr lang="en-US" altLang="ko-KR" sz="1000" u="sng" dirty="0">
                <a:solidFill>
                  <a:srgbClr val="3F7F7F"/>
                </a:solidFill>
                <a:latin typeface="Verdana" panose="020B0604030504040204" pitchFamily="34" charset="0"/>
              </a:rPr>
              <a:t>td</a:t>
            </a:r>
            <a:r>
              <a:rPr lang="en-US" altLang="ko-KR" sz="1000" u="sng" dirty="0">
                <a:solidFill>
                  <a:srgbClr val="008080"/>
                </a:solidFill>
                <a:latin typeface="Verdana" panose="020B0604030504040204" pitchFamily="34" charset="0"/>
              </a:rPr>
              <a:t>&gt;</a:t>
            </a:r>
          </a:p>
          <a:p>
            <a:pPr algn="l"/>
            <a:r>
              <a:rPr lang="en-US" altLang="ko-KR" sz="1000" dirty="0">
                <a:solidFill>
                  <a:srgbClr val="008080"/>
                </a:solidFill>
                <a:latin typeface="Verdana" panose="020B0604030504040204" pitchFamily="34" charset="0"/>
              </a:rPr>
              <a:t>&lt;</a:t>
            </a:r>
            <a:r>
              <a:rPr lang="en-US" altLang="ko-KR" sz="1000" dirty="0">
                <a:solidFill>
                  <a:srgbClr val="3F7F7F"/>
                </a:solidFill>
                <a:latin typeface="Verdana" panose="020B0604030504040204" pitchFamily="34" charset="0"/>
              </a:rPr>
              <a:t>td</a:t>
            </a:r>
            <a:r>
              <a:rPr lang="en-US" altLang="ko-KR" sz="1000" dirty="0">
                <a:solidFill>
                  <a:srgbClr val="008080"/>
                </a:solidFill>
                <a:latin typeface="Verdana" panose="020B0604030504040204" pitchFamily="34" charset="0"/>
              </a:rPr>
              <a:t>&gt;</a:t>
            </a:r>
            <a:r>
              <a:rPr lang="en-US" altLang="ko-KR" sz="1000" u="sng" dirty="0">
                <a:solidFill>
                  <a:srgbClr val="000000"/>
                </a:solidFill>
                <a:latin typeface="Verdana" panose="020B0604030504040204" pitchFamily="34" charset="0"/>
              </a:rPr>
              <a:t>td</a:t>
            </a:r>
            <a:r>
              <a:rPr lang="en-US" altLang="ko-KR" sz="1000" u="sng" dirty="0">
                <a:solidFill>
                  <a:srgbClr val="008080"/>
                </a:solidFill>
                <a:latin typeface="Verdana" panose="020B0604030504040204" pitchFamily="34" charset="0"/>
              </a:rPr>
              <a:t>&lt;/</a:t>
            </a:r>
            <a:r>
              <a:rPr lang="en-US" altLang="ko-KR" sz="1000" u="sng" dirty="0">
                <a:solidFill>
                  <a:srgbClr val="3F7F7F"/>
                </a:solidFill>
                <a:latin typeface="Verdana" panose="020B0604030504040204" pitchFamily="34" charset="0"/>
              </a:rPr>
              <a:t>td</a:t>
            </a:r>
            <a:r>
              <a:rPr lang="en-US" altLang="ko-KR" sz="1000" u="sng" dirty="0">
                <a:solidFill>
                  <a:srgbClr val="008080"/>
                </a:solidFill>
                <a:latin typeface="Verdana" panose="020B0604030504040204" pitchFamily="34" charset="0"/>
              </a:rPr>
              <a:t>&gt;</a:t>
            </a:r>
          </a:p>
          <a:p>
            <a:pPr algn="l"/>
            <a:r>
              <a:rPr lang="en-US" altLang="ko-KR" sz="1000" dirty="0">
                <a:solidFill>
                  <a:srgbClr val="008080"/>
                </a:solidFill>
                <a:latin typeface="Verdana" panose="020B0604030504040204" pitchFamily="34" charset="0"/>
              </a:rPr>
              <a:t>&lt;</a:t>
            </a:r>
            <a:r>
              <a:rPr lang="en-US" altLang="ko-KR" sz="1000" dirty="0">
                <a:solidFill>
                  <a:srgbClr val="3F7F7F"/>
                </a:solidFill>
                <a:latin typeface="Verdana" panose="020B0604030504040204" pitchFamily="34" charset="0"/>
              </a:rPr>
              <a:t>td</a:t>
            </a:r>
            <a:r>
              <a:rPr lang="en-US" altLang="ko-KR" sz="1000" dirty="0">
                <a:solidFill>
                  <a:srgbClr val="008080"/>
                </a:solidFill>
                <a:latin typeface="Verdana" panose="020B0604030504040204" pitchFamily="34" charset="0"/>
              </a:rPr>
              <a:t>&gt;</a:t>
            </a:r>
            <a:r>
              <a:rPr lang="en-US" altLang="ko-KR" sz="1000" u="sng" dirty="0">
                <a:solidFill>
                  <a:srgbClr val="000000"/>
                </a:solidFill>
                <a:latin typeface="Verdana" panose="020B0604030504040204" pitchFamily="34" charset="0"/>
              </a:rPr>
              <a:t>td</a:t>
            </a:r>
            <a:r>
              <a:rPr lang="en-US" altLang="ko-KR" sz="1000" u="sng" dirty="0">
                <a:solidFill>
                  <a:srgbClr val="008080"/>
                </a:solidFill>
                <a:latin typeface="Verdana" panose="020B0604030504040204" pitchFamily="34" charset="0"/>
              </a:rPr>
              <a:t>&lt;/</a:t>
            </a:r>
            <a:r>
              <a:rPr lang="en-US" altLang="ko-KR" sz="1000" u="sng" dirty="0">
                <a:solidFill>
                  <a:srgbClr val="3F7F7F"/>
                </a:solidFill>
                <a:latin typeface="Verdana" panose="020B0604030504040204" pitchFamily="34" charset="0"/>
              </a:rPr>
              <a:t>td</a:t>
            </a:r>
            <a:r>
              <a:rPr lang="en-US" altLang="ko-KR" sz="1000" u="sng" dirty="0">
                <a:solidFill>
                  <a:srgbClr val="008080"/>
                </a:solidFill>
                <a:latin typeface="Verdana" panose="020B0604030504040204" pitchFamily="34" charset="0"/>
              </a:rPr>
              <a:t>&gt;</a:t>
            </a:r>
          </a:p>
          <a:p>
            <a:pPr algn="l"/>
            <a:r>
              <a:rPr lang="en-US" altLang="ko-KR" sz="1000" dirty="0">
                <a:solidFill>
                  <a:srgbClr val="008080"/>
                </a:solidFill>
                <a:latin typeface="Verdana" panose="020B0604030504040204" pitchFamily="34" charset="0"/>
              </a:rPr>
              <a:t>&lt;</a:t>
            </a:r>
            <a:r>
              <a:rPr lang="en-US" altLang="ko-KR" sz="1000" dirty="0">
                <a:solidFill>
                  <a:srgbClr val="3F7F7F"/>
                </a:solidFill>
                <a:latin typeface="Verdana" panose="020B0604030504040204" pitchFamily="34" charset="0"/>
              </a:rPr>
              <a:t>td</a:t>
            </a:r>
            <a:r>
              <a:rPr lang="en-US" altLang="ko-KR" sz="1000" dirty="0">
                <a:solidFill>
                  <a:srgbClr val="008080"/>
                </a:solidFill>
                <a:latin typeface="Verdana" panose="020B0604030504040204" pitchFamily="34" charset="0"/>
              </a:rPr>
              <a:t>&gt;</a:t>
            </a:r>
            <a:r>
              <a:rPr lang="en-US" altLang="ko-KR" sz="1000" u="sng" dirty="0">
                <a:solidFill>
                  <a:srgbClr val="000000"/>
                </a:solidFill>
                <a:latin typeface="Verdana" panose="020B0604030504040204" pitchFamily="34" charset="0"/>
              </a:rPr>
              <a:t>td</a:t>
            </a:r>
            <a:r>
              <a:rPr lang="en-US" altLang="ko-KR" sz="1000" u="sng" dirty="0">
                <a:solidFill>
                  <a:srgbClr val="008080"/>
                </a:solidFill>
                <a:latin typeface="Verdana" panose="020B0604030504040204" pitchFamily="34" charset="0"/>
              </a:rPr>
              <a:t>&lt;/</a:t>
            </a:r>
            <a:r>
              <a:rPr lang="en-US" altLang="ko-KR" sz="1000" u="sng" dirty="0">
                <a:solidFill>
                  <a:srgbClr val="3F7F7F"/>
                </a:solidFill>
                <a:latin typeface="Verdana" panose="020B0604030504040204" pitchFamily="34" charset="0"/>
              </a:rPr>
              <a:t>td</a:t>
            </a:r>
            <a:r>
              <a:rPr lang="en-US" altLang="ko-KR" sz="1000" u="sng" dirty="0">
                <a:solidFill>
                  <a:srgbClr val="008080"/>
                </a:solidFill>
                <a:latin typeface="Verdana" panose="020B0604030504040204" pitchFamily="34" charset="0"/>
              </a:rPr>
              <a:t>&gt;</a:t>
            </a:r>
          </a:p>
          <a:p>
            <a:pPr algn="l"/>
            <a:r>
              <a:rPr lang="en-US" altLang="ko-KR" sz="1000" dirty="0">
                <a:solidFill>
                  <a:srgbClr val="008080"/>
                </a:solidFill>
                <a:latin typeface="Verdana" panose="020B0604030504040204" pitchFamily="34" charset="0"/>
              </a:rPr>
              <a:t>&lt;/</a:t>
            </a:r>
            <a:r>
              <a:rPr lang="en-US" altLang="ko-KR" sz="1000" dirty="0">
                <a:solidFill>
                  <a:srgbClr val="3F7F7F"/>
                </a:solidFill>
                <a:latin typeface="Verdana" panose="020B0604030504040204" pitchFamily="34" charset="0"/>
              </a:rPr>
              <a:t>tr</a:t>
            </a:r>
            <a:r>
              <a:rPr lang="en-US" altLang="ko-KR" sz="1000" dirty="0">
                <a:solidFill>
                  <a:srgbClr val="008080"/>
                </a:solidFill>
                <a:latin typeface="Verdana" panose="020B0604030504040204" pitchFamily="34" charset="0"/>
              </a:rPr>
              <a:t>&gt;</a:t>
            </a:r>
          </a:p>
          <a:p>
            <a:pPr algn="l"/>
            <a:r>
              <a:rPr lang="en-US" altLang="ko-KR" sz="1000" dirty="0">
                <a:solidFill>
                  <a:srgbClr val="008080"/>
                </a:solidFill>
                <a:latin typeface="Verdana" panose="020B0604030504040204" pitchFamily="34" charset="0"/>
              </a:rPr>
              <a:t>&lt;/</a:t>
            </a:r>
            <a:r>
              <a:rPr lang="en-US" altLang="ko-KR" sz="1000" dirty="0" err="1">
                <a:solidFill>
                  <a:srgbClr val="3F7F7F"/>
                </a:solidFill>
                <a:latin typeface="Verdana" panose="020B0604030504040204" pitchFamily="34" charset="0"/>
              </a:rPr>
              <a:t>tbody</a:t>
            </a:r>
            <a:r>
              <a:rPr lang="en-US" altLang="ko-KR" sz="1000" dirty="0">
                <a:solidFill>
                  <a:srgbClr val="008080"/>
                </a:solidFill>
                <a:latin typeface="Verdana" panose="020B0604030504040204" pitchFamily="34" charset="0"/>
              </a:rPr>
              <a:t>&gt;</a:t>
            </a:r>
          </a:p>
          <a:p>
            <a:pPr algn="l"/>
            <a:r>
              <a:rPr lang="en-US" altLang="ko-KR" sz="1000" dirty="0">
                <a:solidFill>
                  <a:srgbClr val="008080"/>
                </a:solidFill>
                <a:latin typeface="Verdana" panose="020B0604030504040204" pitchFamily="34" charset="0"/>
              </a:rPr>
              <a:t>&lt;/</a:t>
            </a:r>
            <a:r>
              <a:rPr lang="en-US" altLang="ko-KR" sz="1000" dirty="0">
                <a:solidFill>
                  <a:srgbClr val="3F7F7F"/>
                </a:solidFill>
                <a:latin typeface="Verdana" panose="020B0604030504040204" pitchFamily="34" charset="0"/>
              </a:rPr>
              <a:t>table</a:t>
            </a:r>
            <a:r>
              <a:rPr lang="en-US" altLang="ko-KR" sz="1000" dirty="0">
                <a:solidFill>
                  <a:srgbClr val="008080"/>
                </a:solidFill>
                <a:latin typeface="Verdana" panose="020B0604030504040204" pitchFamily="34" charset="0"/>
              </a:rPr>
              <a:t>&gt;</a:t>
            </a:r>
          </a:p>
          <a:p>
            <a:pPr algn="l"/>
            <a:r>
              <a:rPr lang="en-US" altLang="ko-KR" sz="1000" dirty="0">
                <a:solidFill>
                  <a:srgbClr val="008080"/>
                </a:solidFill>
                <a:latin typeface="Verdana" panose="020B0604030504040204" pitchFamily="34" charset="0"/>
              </a:rPr>
              <a:t>&lt;/</a:t>
            </a:r>
            <a:r>
              <a:rPr lang="en-US" altLang="ko-KR" sz="1000" dirty="0">
                <a:solidFill>
                  <a:srgbClr val="3F7F7F"/>
                </a:solidFill>
                <a:latin typeface="Verdana" panose="020B0604030504040204" pitchFamily="34" charset="0"/>
              </a:rPr>
              <a:t>div</a:t>
            </a:r>
            <a:r>
              <a:rPr lang="en-US" altLang="ko-KR" sz="1000" dirty="0">
                <a:solidFill>
                  <a:srgbClr val="008080"/>
                </a:solidFill>
                <a:latin typeface="Verdana" panose="020B0604030504040204" pitchFamily="34" charset="0"/>
              </a:rPr>
              <a:t>&gt;</a:t>
            </a:r>
            <a:endParaRPr lang="ko-KR" altLang="en-US" sz="1000" dirty="0"/>
          </a:p>
        </p:txBody>
      </p:sp>
    </p:spTree>
    <p:extLst>
      <p:ext uri="{BB962C8B-B14F-4D97-AF65-F5344CB8AC3E}">
        <p14:creationId xmlns:p14="http://schemas.microsoft.com/office/powerpoint/2010/main" val="100769939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5D387D9E-CF6C-4E3A-9F26-1682A4E700A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844" r="49824" b="3334"/>
          <a:stretch/>
        </p:blipFill>
        <p:spPr>
          <a:xfrm>
            <a:off x="749808" y="1105461"/>
            <a:ext cx="11015472" cy="5441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200127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67E1930-51DF-41E8-99C4-877F5D70CCA0}"/>
              </a:ext>
            </a:extLst>
          </p:cNvPr>
          <p:cNvSpPr txBox="1"/>
          <p:nvPr/>
        </p:nvSpPr>
        <p:spPr>
          <a:xfrm>
            <a:off x="695247" y="804823"/>
            <a:ext cx="5335259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800" dirty="0">
                <a:solidFill>
                  <a:srgbClr val="7F007F"/>
                </a:solidFill>
                <a:latin typeface="Verdana" panose="020B0604030504040204" pitchFamily="34" charset="0"/>
              </a:rPr>
              <a:t>style</a:t>
            </a:r>
            <a:r>
              <a:rPr lang="en-US" altLang="ko-KR" sz="1800" dirty="0">
                <a:solidFill>
                  <a:srgbClr val="000000"/>
                </a:solidFill>
                <a:latin typeface="Verdana" panose="020B0604030504040204" pitchFamily="34" charset="0"/>
              </a:rPr>
              <a:t>="</a:t>
            </a:r>
            <a:r>
              <a:rPr lang="en-US" altLang="ko-KR" sz="1800" dirty="0">
                <a:solidFill>
                  <a:srgbClr val="7F007F"/>
                </a:solidFill>
                <a:latin typeface="Verdana" panose="020B0604030504040204" pitchFamily="34" charset="0"/>
              </a:rPr>
              <a:t>text-align</a:t>
            </a:r>
            <a:r>
              <a:rPr lang="en-US" altLang="ko-KR" sz="1800" dirty="0">
                <a:solidFill>
                  <a:srgbClr val="000000"/>
                </a:solidFill>
                <a:latin typeface="Verdana" panose="020B0604030504040204" pitchFamily="34" charset="0"/>
              </a:rPr>
              <a:t>: </a:t>
            </a:r>
            <a:r>
              <a:rPr lang="en-US" altLang="ko-KR" sz="1800" i="1" dirty="0">
                <a:solidFill>
                  <a:srgbClr val="2A00E1"/>
                </a:solidFill>
                <a:latin typeface="Verdana" panose="020B0604030504040204" pitchFamily="34" charset="0"/>
              </a:rPr>
              <a:t>left</a:t>
            </a:r>
            <a:r>
              <a:rPr lang="en-US" altLang="ko-KR" sz="1800" i="1" dirty="0">
                <a:solidFill>
                  <a:srgbClr val="000000"/>
                </a:solidFill>
                <a:latin typeface="Verdana" panose="020B0604030504040204" pitchFamily="34" charset="0"/>
              </a:rPr>
              <a:t>“</a:t>
            </a:r>
          </a:p>
          <a:p>
            <a:r>
              <a:rPr lang="en-US" altLang="ko-KR" sz="1800" dirty="0">
                <a:solidFill>
                  <a:srgbClr val="7F007F"/>
                </a:solidFill>
                <a:latin typeface="Verdana" panose="020B0604030504040204" pitchFamily="34" charset="0"/>
              </a:rPr>
              <a:t>text-align</a:t>
            </a:r>
            <a:r>
              <a:rPr lang="en-US" altLang="ko-KR" sz="1800" dirty="0">
                <a:solidFill>
                  <a:srgbClr val="000000"/>
                </a:solidFill>
                <a:latin typeface="Verdana" panose="020B0604030504040204" pitchFamily="34" charset="0"/>
              </a:rPr>
              <a:t>: </a:t>
            </a:r>
            <a:r>
              <a:rPr lang="en-US" altLang="ko-KR" sz="1800" i="1" dirty="0">
                <a:solidFill>
                  <a:srgbClr val="2A00E1"/>
                </a:solidFill>
                <a:latin typeface="Verdana" panose="020B0604030504040204" pitchFamily="34" charset="0"/>
              </a:rPr>
              <a:t>left </a:t>
            </a:r>
            <a:r>
              <a:rPr lang="ko-KR" altLang="en-US" sz="1800" i="1" dirty="0" err="1">
                <a:solidFill>
                  <a:srgbClr val="2A00E1"/>
                </a:solidFill>
                <a:latin typeface="Verdana" panose="020B0604030504040204" pitchFamily="34" charset="0"/>
              </a:rPr>
              <a:t>좌측정렬</a:t>
            </a:r>
            <a:endParaRPr lang="en-US" altLang="ko-KR" i="1" dirty="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r>
              <a:rPr lang="en-US" altLang="ko-KR" sz="1800" dirty="0">
                <a:solidFill>
                  <a:srgbClr val="7F007F"/>
                </a:solidFill>
                <a:latin typeface="Verdana" panose="020B0604030504040204" pitchFamily="34" charset="0"/>
              </a:rPr>
              <a:t>text-align</a:t>
            </a:r>
            <a:r>
              <a:rPr lang="en-US" altLang="ko-KR" sz="1800" dirty="0">
                <a:solidFill>
                  <a:srgbClr val="000000"/>
                </a:solidFill>
                <a:latin typeface="Verdana" panose="020B0604030504040204" pitchFamily="34" charset="0"/>
              </a:rPr>
              <a:t>: </a:t>
            </a:r>
            <a:r>
              <a:rPr lang="en-US" altLang="ko-KR" sz="1800" i="1" dirty="0">
                <a:solidFill>
                  <a:srgbClr val="2A00E1"/>
                </a:solidFill>
                <a:latin typeface="Verdana" panose="020B0604030504040204" pitchFamily="34" charset="0"/>
              </a:rPr>
              <a:t>center </a:t>
            </a:r>
            <a:r>
              <a:rPr lang="ko-KR" altLang="en-US" sz="1800" i="1" dirty="0" err="1">
                <a:solidFill>
                  <a:srgbClr val="2A00E1"/>
                </a:solidFill>
                <a:latin typeface="Verdana" panose="020B0604030504040204" pitchFamily="34" charset="0"/>
              </a:rPr>
              <a:t>센터정렬</a:t>
            </a:r>
            <a:endParaRPr lang="en-US" altLang="ko-KR" sz="1800" i="1" dirty="0">
              <a:solidFill>
                <a:srgbClr val="2A00E1"/>
              </a:solidFill>
              <a:latin typeface="Verdana" panose="020B0604030504040204" pitchFamily="34" charset="0"/>
            </a:endParaRPr>
          </a:p>
          <a:p>
            <a:r>
              <a:rPr lang="en-US" altLang="ko-KR" sz="1800" dirty="0">
                <a:solidFill>
                  <a:srgbClr val="7F007F"/>
                </a:solidFill>
                <a:latin typeface="Verdana" panose="020B0604030504040204" pitchFamily="34" charset="0"/>
              </a:rPr>
              <a:t>text-align</a:t>
            </a:r>
            <a:r>
              <a:rPr lang="en-US" altLang="ko-KR" sz="1800" dirty="0">
                <a:solidFill>
                  <a:srgbClr val="000000"/>
                </a:solidFill>
                <a:latin typeface="Verdana" panose="020B0604030504040204" pitchFamily="34" charset="0"/>
              </a:rPr>
              <a:t>: </a:t>
            </a:r>
            <a:r>
              <a:rPr lang="en-US" altLang="ko-KR" sz="1800" i="1" dirty="0">
                <a:solidFill>
                  <a:srgbClr val="2A00E1"/>
                </a:solidFill>
                <a:latin typeface="Verdana" panose="020B0604030504040204" pitchFamily="34" charset="0"/>
              </a:rPr>
              <a:t>right </a:t>
            </a:r>
            <a:r>
              <a:rPr lang="ko-KR" altLang="en-US" sz="1800" i="1" dirty="0" err="1">
                <a:solidFill>
                  <a:srgbClr val="2A00E1"/>
                </a:solidFill>
                <a:latin typeface="Verdana" panose="020B0604030504040204" pitchFamily="34" charset="0"/>
              </a:rPr>
              <a:t>우측정렬</a:t>
            </a:r>
            <a:endParaRPr lang="en-US" altLang="ko-KR" sz="1800" i="1" dirty="0">
              <a:solidFill>
                <a:srgbClr val="2A00E1"/>
              </a:solidFill>
              <a:latin typeface="Verdana" panose="020B0604030504040204" pitchFamily="34" charset="0"/>
            </a:endParaRPr>
          </a:p>
          <a:p>
            <a:endParaRPr lang="en-US" altLang="ko-KR" i="1" dirty="0">
              <a:solidFill>
                <a:srgbClr val="2A00E1"/>
              </a:solidFill>
              <a:latin typeface="Verdana" panose="020B0604030504040204" pitchFamily="34" charset="0"/>
            </a:endParaRPr>
          </a:p>
          <a:p>
            <a:endParaRPr lang="en-US" altLang="ko-KR" i="1" dirty="0">
              <a:solidFill>
                <a:srgbClr val="2A00E1"/>
              </a:solidFill>
              <a:latin typeface="Verdana" panose="020B0604030504040204" pitchFamily="34" charset="0"/>
            </a:endParaRPr>
          </a:p>
          <a:p>
            <a:r>
              <a:rPr lang="ko-KR" altLang="en-US" i="1" dirty="0">
                <a:solidFill>
                  <a:srgbClr val="2A00E1"/>
                </a:solidFill>
                <a:latin typeface="Verdana" panose="020B0604030504040204" pitchFamily="34" charset="0"/>
              </a:rPr>
              <a:t>테이블 예시</a:t>
            </a:r>
            <a:endParaRPr lang="en-US" altLang="ko-KR" i="1" dirty="0">
              <a:solidFill>
                <a:srgbClr val="2A00E1"/>
              </a:solidFill>
              <a:latin typeface="Verdana" panose="020B0604030504040204" pitchFamily="34" charset="0"/>
            </a:endParaRPr>
          </a:p>
          <a:p>
            <a:r>
              <a:rPr lang="en-US" altLang="ko-KR" sz="1800" dirty="0">
                <a:solidFill>
                  <a:srgbClr val="008080"/>
                </a:solidFill>
                <a:latin typeface="Verdana" panose="020B0604030504040204" pitchFamily="34" charset="0"/>
              </a:rPr>
              <a:t>&lt;</a:t>
            </a:r>
            <a:r>
              <a:rPr lang="en-US" altLang="ko-KR" sz="1800" dirty="0">
                <a:solidFill>
                  <a:srgbClr val="3F7F7F"/>
                </a:solidFill>
                <a:latin typeface="Verdana" panose="020B0604030504040204" pitchFamily="34" charset="0"/>
              </a:rPr>
              <a:t>td </a:t>
            </a:r>
            <a:r>
              <a:rPr lang="en-US" altLang="ko-KR" sz="1800" dirty="0">
                <a:solidFill>
                  <a:srgbClr val="7F007F"/>
                </a:solidFill>
                <a:latin typeface="Verdana" panose="020B0604030504040204" pitchFamily="34" charset="0"/>
              </a:rPr>
              <a:t>style</a:t>
            </a:r>
            <a:r>
              <a:rPr lang="en-US" altLang="ko-KR" sz="1800" dirty="0">
                <a:solidFill>
                  <a:srgbClr val="000000"/>
                </a:solidFill>
                <a:latin typeface="Verdana" panose="020B0604030504040204" pitchFamily="34" charset="0"/>
              </a:rPr>
              <a:t>=“</a:t>
            </a:r>
            <a:r>
              <a:rPr lang="en-US" altLang="ko-KR" sz="1800" dirty="0">
                <a:solidFill>
                  <a:srgbClr val="7F007F"/>
                </a:solidFill>
                <a:latin typeface="Verdana" panose="020B0604030504040204" pitchFamily="34" charset="0"/>
              </a:rPr>
              <a:t>text-align</a:t>
            </a:r>
            <a:r>
              <a:rPr lang="en-US" altLang="ko-KR" sz="1800" dirty="0">
                <a:solidFill>
                  <a:srgbClr val="000000"/>
                </a:solidFill>
                <a:latin typeface="Verdana" panose="020B0604030504040204" pitchFamily="34" charset="0"/>
              </a:rPr>
              <a:t>: </a:t>
            </a:r>
            <a:r>
              <a:rPr lang="en-US" altLang="ko-KR" sz="1800" i="1" dirty="0">
                <a:solidFill>
                  <a:srgbClr val="2A00E1"/>
                </a:solidFill>
                <a:latin typeface="Verdana" panose="020B0604030504040204" pitchFamily="34" charset="0"/>
              </a:rPr>
              <a:t>center</a:t>
            </a:r>
            <a:r>
              <a:rPr lang="en-US" altLang="ko-KR" sz="1800" i="1" dirty="0">
                <a:solidFill>
                  <a:srgbClr val="000000"/>
                </a:solidFill>
                <a:latin typeface="Verdana" panose="020B0604030504040204" pitchFamily="34" charset="0"/>
              </a:rPr>
              <a:t>;”</a:t>
            </a:r>
            <a:r>
              <a:rPr lang="en-US" altLang="ko-KR" sz="1800" i="1" dirty="0">
                <a:solidFill>
                  <a:srgbClr val="008080"/>
                </a:solidFill>
                <a:latin typeface="Verdana" panose="020B0604030504040204" pitchFamily="34" charset="0"/>
              </a:rPr>
              <a:t>&gt;</a:t>
            </a:r>
            <a:r>
              <a:rPr lang="en-US" altLang="ko-KR" sz="1800" i="1" u="sng" dirty="0">
                <a:solidFill>
                  <a:srgbClr val="000000"/>
                </a:solidFill>
                <a:latin typeface="Verdana" panose="020B0604030504040204" pitchFamily="34" charset="0"/>
              </a:rPr>
              <a:t>td</a:t>
            </a:r>
            <a:r>
              <a:rPr lang="en-US" altLang="ko-KR" sz="1800" i="1" u="sng" dirty="0">
                <a:solidFill>
                  <a:srgbClr val="008080"/>
                </a:solidFill>
                <a:latin typeface="Verdana" panose="020B0604030504040204" pitchFamily="34" charset="0"/>
              </a:rPr>
              <a:t>&lt;/</a:t>
            </a:r>
            <a:r>
              <a:rPr lang="en-US" altLang="ko-KR" sz="1800" i="1" u="sng" dirty="0">
                <a:solidFill>
                  <a:srgbClr val="3F7F7F"/>
                </a:solidFill>
                <a:latin typeface="Verdana" panose="020B0604030504040204" pitchFamily="34" charset="0"/>
              </a:rPr>
              <a:t>td</a:t>
            </a:r>
            <a:r>
              <a:rPr lang="en-US" altLang="ko-KR" sz="1800" i="1" u="sng" dirty="0">
                <a:solidFill>
                  <a:srgbClr val="008080"/>
                </a:solidFill>
                <a:latin typeface="Verdana" panose="020B0604030504040204" pitchFamily="34" charset="0"/>
              </a:rPr>
              <a:t>&gt;</a:t>
            </a:r>
          </a:p>
          <a:p>
            <a:endParaRPr lang="en-US" altLang="ko-KR" i="1" u="sng" dirty="0">
              <a:solidFill>
                <a:srgbClr val="008080"/>
              </a:solidFill>
              <a:latin typeface="Verdana" panose="020B0604030504040204" pitchFamily="34" charset="0"/>
            </a:endParaRPr>
          </a:p>
          <a:p>
            <a:r>
              <a:rPr lang="ko-KR" altLang="en-US" i="1" dirty="0">
                <a:solidFill>
                  <a:srgbClr val="000000"/>
                </a:solidFill>
                <a:latin typeface="Verdana" panose="020B0604030504040204" pitchFamily="34" charset="0"/>
              </a:rPr>
              <a:t>테이블에서 볼드</a:t>
            </a:r>
            <a:r>
              <a:rPr lang="en-US" altLang="ko-KR" sz="1800" dirty="0">
                <a:solidFill>
                  <a:srgbClr val="008080"/>
                </a:solidFill>
                <a:latin typeface="Verdana" panose="020B0604030504040204" pitchFamily="34" charset="0"/>
              </a:rPr>
              <a:t> </a:t>
            </a:r>
            <a:r>
              <a:rPr lang="ko-KR" altLang="en-US" sz="1800" dirty="0">
                <a:solidFill>
                  <a:srgbClr val="008080"/>
                </a:solidFill>
                <a:latin typeface="Verdana" panose="020B0604030504040204" pitchFamily="34" charset="0"/>
              </a:rPr>
              <a:t>처리</a:t>
            </a:r>
            <a:endParaRPr lang="en-US" altLang="ko-KR" sz="1800" dirty="0">
              <a:solidFill>
                <a:srgbClr val="008080"/>
              </a:solidFill>
              <a:latin typeface="Verdana" panose="020B0604030504040204" pitchFamily="34" charset="0"/>
            </a:endParaRPr>
          </a:p>
          <a:p>
            <a:r>
              <a:rPr lang="en-US" altLang="ko-KR" sz="1800" dirty="0">
                <a:solidFill>
                  <a:srgbClr val="008080"/>
                </a:solidFill>
                <a:latin typeface="Verdana" panose="020B0604030504040204" pitchFamily="34" charset="0"/>
              </a:rPr>
              <a:t>&lt;</a:t>
            </a:r>
            <a:r>
              <a:rPr lang="en-US" altLang="ko-KR" sz="1800" dirty="0">
                <a:solidFill>
                  <a:srgbClr val="3F7F7F"/>
                </a:solidFill>
                <a:latin typeface="Verdana" panose="020B0604030504040204" pitchFamily="34" charset="0"/>
              </a:rPr>
              <a:t>strong</a:t>
            </a:r>
            <a:r>
              <a:rPr lang="en-US" altLang="ko-KR" sz="1800" dirty="0">
                <a:solidFill>
                  <a:srgbClr val="008080"/>
                </a:solidFill>
                <a:latin typeface="Verdana" panose="020B0604030504040204" pitchFamily="34" charset="0"/>
              </a:rPr>
              <a:t>&gt; &lt;/</a:t>
            </a:r>
            <a:r>
              <a:rPr lang="en-US" altLang="ko-KR" sz="1800" dirty="0">
                <a:solidFill>
                  <a:srgbClr val="3F7F7F"/>
                </a:solidFill>
                <a:latin typeface="Verdana" panose="020B0604030504040204" pitchFamily="34" charset="0"/>
              </a:rPr>
              <a:t>strong</a:t>
            </a:r>
            <a:r>
              <a:rPr lang="en-US" altLang="ko-KR" sz="1800" dirty="0">
                <a:solidFill>
                  <a:srgbClr val="008080"/>
                </a:solidFill>
                <a:latin typeface="Verdana" panose="020B0604030504040204" pitchFamily="34" charset="0"/>
              </a:rPr>
              <a:t>&gt; or &lt;b&gt;&lt;/b&gt; </a:t>
            </a:r>
            <a:r>
              <a:rPr lang="ko-KR" altLang="en-US" sz="1800" dirty="0">
                <a:solidFill>
                  <a:srgbClr val="008080"/>
                </a:solidFill>
                <a:latin typeface="Verdana" panose="020B0604030504040204" pitchFamily="34" charset="0"/>
              </a:rPr>
              <a:t>태그</a:t>
            </a:r>
            <a:endParaRPr lang="en-US" altLang="ko-KR" i="1" dirty="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r>
              <a:rPr lang="en-US" altLang="ko-KR" sz="1800" dirty="0">
                <a:solidFill>
                  <a:srgbClr val="008080"/>
                </a:solidFill>
                <a:latin typeface="Verdana" panose="020B0604030504040204" pitchFamily="34" charset="0"/>
              </a:rPr>
              <a:t>&lt;</a:t>
            </a:r>
            <a:r>
              <a:rPr lang="en-US" altLang="ko-KR" sz="1800" dirty="0">
                <a:solidFill>
                  <a:srgbClr val="3F7F7F"/>
                </a:solidFill>
                <a:latin typeface="Verdana" panose="020B0604030504040204" pitchFamily="34" charset="0"/>
              </a:rPr>
              <a:t>td</a:t>
            </a:r>
            <a:r>
              <a:rPr lang="en-US" altLang="ko-KR" sz="1800" i="1" dirty="0">
                <a:solidFill>
                  <a:srgbClr val="008080"/>
                </a:solidFill>
                <a:latin typeface="Verdana" panose="020B0604030504040204" pitchFamily="34" charset="0"/>
              </a:rPr>
              <a:t>&gt;</a:t>
            </a:r>
            <a:r>
              <a:rPr lang="ko-KR" altLang="en-US" sz="1800" dirty="0">
                <a:solidFill>
                  <a:srgbClr val="000000"/>
                </a:solidFill>
                <a:latin typeface="Verdana" panose="020B0604030504040204" pitchFamily="34" charset="0"/>
              </a:rPr>
              <a:t>보통</a:t>
            </a:r>
            <a:r>
              <a:rPr lang="en-US" altLang="ko-KR" sz="1800" dirty="0">
                <a:solidFill>
                  <a:srgbClr val="008080"/>
                </a:solidFill>
                <a:latin typeface="Verdana" panose="020B0604030504040204" pitchFamily="34" charset="0"/>
              </a:rPr>
              <a:t>&lt;</a:t>
            </a:r>
            <a:r>
              <a:rPr lang="en-US" altLang="ko-KR" sz="1800" dirty="0">
                <a:solidFill>
                  <a:srgbClr val="3F7F7F"/>
                </a:solidFill>
                <a:latin typeface="Verdana" panose="020B0604030504040204" pitchFamily="34" charset="0"/>
              </a:rPr>
              <a:t>strong</a:t>
            </a:r>
            <a:r>
              <a:rPr lang="en-US" altLang="ko-KR" sz="1800" dirty="0">
                <a:solidFill>
                  <a:srgbClr val="008080"/>
                </a:solidFill>
                <a:latin typeface="Verdana" panose="020B0604030504040204" pitchFamily="34" charset="0"/>
              </a:rPr>
              <a:t>&gt;</a:t>
            </a:r>
            <a:r>
              <a:rPr lang="ko-KR" altLang="en-US" sz="1800" dirty="0">
                <a:solidFill>
                  <a:srgbClr val="000000"/>
                </a:solidFill>
                <a:latin typeface="Verdana" panose="020B0604030504040204" pitchFamily="34" charset="0"/>
              </a:rPr>
              <a:t>강조</a:t>
            </a:r>
            <a:r>
              <a:rPr lang="en-US" altLang="ko-KR" sz="1800" dirty="0">
                <a:solidFill>
                  <a:srgbClr val="008080"/>
                </a:solidFill>
                <a:latin typeface="Verdana" panose="020B0604030504040204" pitchFamily="34" charset="0"/>
              </a:rPr>
              <a:t>&lt;/</a:t>
            </a:r>
            <a:r>
              <a:rPr lang="en-US" altLang="ko-KR" sz="1800" dirty="0">
                <a:solidFill>
                  <a:srgbClr val="3F7F7F"/>
                </a:solidFill>
                <a:latin typeface="Verdana" panose="020B0604030504040204" pitchFamily="34" charset="0"/>
              </a:rPr>
              <a:t>strong</a:t>
            </a:r>
            <a:r>
              <a:rPr lang="en-US" altLang="ko-KR" sz="1800" dirty="0">
                <a:solidFill>
                  <a:srgbClr val="008080"/>
                </a:solidFill>
                <a:latin typeface="Verdana" panose="020B0604030504040204" pitchFamily="34" charset="0"/>
              </a:rPr>
              <a:t>&gt;</a:t>
            </a:r>
            <a:r>
              <a:rPr lang="ko-KR" altLang="en-US" sz="1800" dirty="0">
                <a:solidFill>
                  <a:srgbClr val="000000"/>
                </a:solidFill>
                <a:latin typeface="Verdana" panose="020B0604030504040204" pitchFamily="34" charset="0"/>
              </a:rPr>
              <a:t>보통</a:t>
            </a:r>
            <a:r>
              <a:rPr lang="en-US" altLang="ko-KR" sz="1800" i="1" u="sng" dirty="0">
                <a:solidFill>
                  <a:srgbClr val="008080"/>
                </a:solidFill>
                <a:latin typeface="Verdana" panose="020B0604030504040204" pitchFamily="34" charset="0"/>
              </a:rPr>
              <a:t>&lt;/</a:t>
            </a:r>
            <a:r>
              <a:rPr lang="en-US" altLang="ko-KR" sz="1800" i="1" u="sng" dirty="0">
                <a:solidFill>
                  <a:srgbClr val="3F7F7F"/>
                </a:solidFill>
                <a:latin typeface="Verdana" panose="020B0604030504040204" pitchFamily="34" charset="0"/>
              </a:rPr>
              <a:t>td</a:t>
            </a:r>
            <a:r>
              <a:rPr lang="en-US" altLang="ko-KR" sz="1800" i="1" u="sng" dirty="0">
                <a:solidFill>
                  <a:srgbClr val="008080"/>
                </a:solidFill>
                <a:latin typeface="Verdana" panose="020B0604030504040204" pitchFamily="34" charset="0"/>
              </a:rPr>
              <a:t>&gt;</a:t>
            </a:r>
          </a:p>
          <a:p>
            <a:endParaRPr lang="en-US" altLang="ko-KR" i="1" dirty="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endParaRPr lang="en-US" altLang="ko-KR" i="1" dirty="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endParaRPr lang="en-US" altLang="ko-KR" i="1" dirty="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endParaRPr lang="en-US" altLang="ko-KR" i="1" dirty="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endParaRPr lang="en-US" altLang="ko-KR" i="1" dirty="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endParaRPr lang="en-US" altLang="ko-KR" i="1" dirty="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endParaRPr lang="en-US" altLang="ko-KR" i="1" dirty="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1774509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C00E27B3-BC6C-40A9-BBDB-EFF81B36D78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844" r="50400" b="3867"/>
          <a:stretch/>
        </p:blipFill>
        <p:spPr>
          <a:xfrm>
            <a:off x="227352" y="883920"/>
            <a:ext cx="11737295" cy="580948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E77DB39-7C5F-4DD5-A249-83F4E9E4313D}"/>
              </a:ext>
            </a:extLst>
          </p:cNvPr>
          <p:cNvSpPr txBox="1"/>
          <p:nvPr/>
        </p:nvSpPr>
        <p:spPr>
          <a:xfrm>
            <a:off x="1842348" y="2974848"/>
            <a:ext cx="16802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</a:rPr>
              <a:t>1. </a:t>
            </a:r>
            <a:r>
              <a:rPr lang="ko-KR" altLang="en-US" dirty="0">
                <a:solidFill>
                  <a:srgbClr val="FF0000"/>
                </a:solidFill>
              </a:rPr>
              <a:t>마우스 오버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0DD97F0-51A0-4E56-AC2A-2F5759690CF6}"/>
              </a:ext>
            </a:extLst>
          </p:cNvPr>
          <p:cNvSpPr txBox="1"/>
          <p:nvPr/>
        </p:nvSpPr>
        <p:spPr>
          <a:xfrm>
            <a:off x="1511808" y="2974848"/>
            <a:ext cx="330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</a:rPr>
              <a:t>V</a:t>
            </a:r>
            <a:endParaRPr lang="ko-KR" altLang="en-US" dirty="0">
              <a:solidFill>
                <a:srgbClr val="FF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6A096C4-E15A-4A48-9B7F-363C5D28FE1D}"/>
              </a:ext>
            </a:extLst>
          </p:cNvPr>
          <p:cNvSpPr txBox="1"/>
          <p:nvPr/>
        </p:nvSpPr>
        <p:spPr>
          <a:xfrm>
            <a:off x="227352" y="164592"/>
            <a:ext cx="466345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4000" dirty="0"/>
              <a:t>1. 1</a:t>
            </a:r>
            <a:r>
              <a:rPr lang="ko-KR" altLang="en-US" sz="4000" dirty="0"/>
              <a:t>단 예시 텍스트 </a:t>
            </a:r>
          </a:p>
        </p:txBody>
      </p:sp>
    </p:spTree>
    <p:extLst>
      <p:ext uri="{BB962C8B-B14F-4D97-AF65-F5344CB8AC3E}">
        <p14:creationId xmlns:p14="http://schemas.microsoft.com/office/powerpoint/2010/main" val="39713717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40A81958-A2F3-43BB-8275-CE316FC5495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488" r="50000" b="3866"/>
          <a:stretch/>
        </p:blipFill>
        <p:spPr>
          <a:xfrm>
            <a:off x="207264" y="551688"/>
            <a:ext cx="11672666" cy="575462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8962D50-B03E-493C-87A4-EF6BD7335DAA}"/>
              </a:ext>
            </a:extLst>
          </p:cNvPr>
          <p:cNvSpPr txBox="1"/>
          <p:nvPr/>
        </p:nvSpPr>
        <p:spPr>
          <a:xfrm>
            <a:off x="1817964" y="2621280"/>
            <a:ext cx="23423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</a:rPr>
              <a:t>1. </a:t>
            </a:r>
            <a:r>
              <a:rPr lang="ko-KR" altLang="en-US" dirty="0">
                <a:solidFill>
                  <a:srgbClr val="FF0000"/>
                </a:solidFill>
              </a:rPr>
              <a:t>단 선택</a:t>
            </a:r>
            <a:r>
              <a:rPr lang="en-US" altLang="ko-KR" dirty="0">
                <a:solidFill>
                  <a:srgbClr val="FF0000"/>
                </a:solidFill>
              </a:rPr>
              <a:t>(</a:t>
            </a:r>
            <a:r>
              <a:rPr lang="ko-KR" altLang="en-US" dirty="0">
                <a:solidFill>
                  <a:srgbClr val="FF0000"/>
                </a:solidFill>
              </a:rPr>
              <a:t>기본 </a:t>
            </a:r>
            <a:r>
              <a:rPr lang="en-US" altLang="ko-KR" dirty="0">
                <a:solidFill>
                  <a:srgbClr val="FF0000"/>
                </a:solidFill>
              </a:rPr>
              <a:t>1</a:t>
            </a:r>
            <a:r>
              <a:rPr lang="ko-KR" altLang="en-US" dirty="0">
                <a:solidFill>
                  <a:srgbClr val="FF0000"/>
                </a:solidFill>
              </a:rPr>
              <a:t>단</a:t>
            </a:r>
            <a:r>
              <a:rPr lang="en-US" altLang="ko-KR" dirty="0">
                <a:solidFill>
                  <a:srgbClr val="FF0000"/>
                </a:solidFill>
              </a:rPr>
              <a:t>)</a:t>
            </a:r>
            <a:endParaRPr lang="ko-KR" altLang="en-US" dirty="0">
              <a:solidFill>
                <a:srgbClr val="FF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ECF086F-4128-4BF1-8912-9F7E6003A3B1}"/>
              </a:ext>
            </a:extLst>
          </p:cNvPr>
          <p:cNvSpPr txBox="1"/>
          <p:nvPr/>
        </p:nvSpPr>
        <p:spPr>
          <a:xfrm>
            <a:off x="1487424" y="2621280"/>
            <a:ext cx="330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</a:rPr>
              <a:t>V</a:t>
            </a:r>
            <a:endParaRPr lang="ko-KR" altLang="en-US" dirty="0">
              <a:solidFill>
                <a:srgbClr val="FF000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8954B4A-B2F8-474D-9579-8218F93992CA}"/>
              </a:ext>
            </a:extLst>
          </p:cNvPr>
          <p:cNvSpPr txBox="1"/>
          <p:nvPr/>
        </p:nvSpPr>
        <p:spPr>
          <a:xfrm>
            <a:off x="5774268" y="2990612"/>
            <a:ext cx="16930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</a:rPr>
              <a:t>2. + </a:t>
            </a:r>
            <a:r>
              <a:rPr lang="ko-KR" altLang="en-US" dirty="0">
                <a:solidFill>
                  <a:srgbClr val="FF0000"/>
                </a:solidFill>
              </a:rPr>
              <a:t>링크 클릭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803223E-41C4-4C9F-AC80-86E2B3505D0A}"/>
              </a:ext>
            </a:extLst>
          </p:cNvPr>
          <p:cNvSpPr txBox="1"/>
          <p:nvPr/>
        </p:nvSpPr>
        <p:spPr>
          <a:xfrm>
            <a:off x="5443728" y="2990612"/>
            <a:ext cx="330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</a:rPr>
              <a:t>V</a:t>
            </a:r>
            <a:endParaRPr lang="ko-KR" alt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82887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B2F0F82C-EEAD-441D-B8C9-D4F70911939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489" r="50000" b="3510"/>
          <a:stretch/>
        </p:blipFill>
        <p:spPr>
          <a:xfrm>
            <a:off x="335280" y="993648"/>
            <a:ext cx="11283696" cy="558543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0F4A18A-D58C-4650-ACB4-3B0E262FE78A}"/>
              </a:ext>
            </a:extLst>
          </p:cNvPr>
          <p:cNvSpPr txBox="1"/>
          <p:nvPr/>
        </p:nvSpPr>
        <p:spPr>
          <a:xfrm>
            <a:off x="5158572" y="1914144"/>
            <a:ext cx="20328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</a:rPr>
              <a:t>1. Text Block </a:t>
            </a:r>
            <a:r>
              <a:rPr lang="ko-KR" altLang="en-US" dirty="0">
                <a:solidFill>
                  <a:srgbClr val="FF0000"/>
                </a:solidFill>
              </a:rPr>
              <a:t>클릭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FE946B7-E417-4871-B01B-B6AAACC16409}"/>
              </a:ext>
            </a:extLst>
          </p:cNvPr>
          <p:cNvSpPr txBox="1"/>
          <p:nvPr/>
        </p:nvSpPr>
        <p:spPr>
          <a:xfrm>
            <a:off x="4828032" y="1914144"/>
            <a:ext cx="330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</a:rPr>
              <a:t>V</a:t>
            </a:r>
            <a:endParaRPr lang="ko-KR" alt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50361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id="{16912F8D-D204-42B1-AECB-9C5F8764B06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022" r="50400" b="3689"/>
          <a:stretch/>
        </p:blipFill>
        <p:spPr>
          <a:xfrm>
            <a:off x="512064" y="1023212"/>
            <a:ext cx="11308080" cy="559704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7B2CA63-B639-448C-900B-7A2A5907A4B6}"/>
              </a:ext>
            </a:extLst>
          </p:cNvPr>
          <p:cNvSpPr txBox="1"/>
          <p:nvPr/>
        </p:nvSpPr>
        <p:spPr>
          <a:xfrm>
            <a:off x="3793068" y="2724912"/>
            <a:ext cx="16802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</a:rPr>
              <a:t>1. </a:t>
            </a:r>
            <a:r>
              <a:rPr lang="ko-KR" altLang="en-US" dirty="0">
                <a:solidFill>
                  <a:srgbClr val="FF0000"/>
                </a:solidFill>
              </a:rPr>
              <a:t>텍스트 작성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55C5DB4-9CAC-45CB-AD8A-E943A96FAB1D}"/>
              </a:ext>
            </a:extLst>
          </p:cNvPr>
          <p:cNvSpPr txBox="1"/>
          <p:nvPr/>
        </p:nvSpPr>
        <p:spPr>
          <a:xfrm>
            <a:off x="3462528" y="2724912"/>
            <a:ext cx="330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</a:rPr>
              <a:t>V</a:t>
            </a:r>
            <a:endParaRPr lang="ko-KR" alt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83463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A2F2062E-FCD0-4FB0-ABAD-C9085BC6266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844" r="50000" b="3334"/>
          <a:stretch/>
        </p:blipFill>
        <p:spPr>
          <a:xfrm>
            <a:off x="292608" y="839943"/>
            <a:ext cx="11466576" cy="566448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C164A9E-D3E1-4DB4-9B0A-5263D9EA52D9}"/>
              </a:ext>
            </a:extLst>
          </p:cNvPr>
          <p:cNvSpPr txBox="1"/>
          <p:nvPr/>
        </p:nvSpPr>
        <p:spPr>
          <a:xfrm>
            <a:off x="3122508" y="2444496"/>
            <a:ext cx="250280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ko-KR" altLang="en-US" dirty="0">
                <a:solidFill>
                  <a:srgbClr val="FF0000"/>
                </a:solidFill>
              </a:rPr>
              <a:t>상단 간격 주기</a:t>
            </a:r>
            <a:endParaRPr lang="en-US" altLang="ko-KR" dirty="0">
              <a:solidFill>
                <a:srgbClr val="FF0000"/>
              </a:solidFill>
            </a:endParaRPr>
          </a:p>
          <a:p>
            <a:pPr marL="342900" indent="-342900">
              <a:buAutoNum type="arabicPeriod"/>
            </a:pPr>
            <a:r>
              <a:rPr lang="en-US" altLang="ko-KR" dirty="0">
                <a:solidFill>
                  <a:srgbClr val="FF0000"/>
                </a:solidFill>
              </a:rPr>
              <a:t>Padding</a:t>
            </a:r>
            <a:r>
              <a:rPr lang="ko-KR" altLang="en-US" dirty="0">
                <a:solidFill>
                  <a:srgbClr val="FF0000"/>
                </a:solidFill>
              </a:rPr>
              <a:t> </a:t>
            </a:r>
            <a:r>
              <a:rPr lang="en-US" altLang="ko-KR" dirty="0">
                <a:solidFill>
                  <a:srgbClr val="FF0000"/>
                </a:solidFill>
              </a:rPr>
              <a:t>20px</a:t>
            </a:r>
            <a:r>
              <a:rPr lang="ko-KR" altLang="en-US" dirty="0">
                <a:solidFill>
                  <a:srgbClr val="FF0000"/>
                </a:solidFill>
              </a:rPr>
              <a:t> 입력</a:t>
            </a:r>
            <a:endParaRPr lang="en-US" altLang="ko-KR" dirty="0">
              <a:solidFill>
                <a:srgbClr val="FF0000"/>
              </a:solidFill>
            </a:endParaRPr>
          </a:p>
          <a:p>
            <a:endParaRPr lang="ko-KR" altLang="en-US" dirty="0">
              <a:solidFill>
                <a:srgbClr val="FF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A80A8E2-54F3-44C8-99BB-A1F476BA7B37}"/>
              </a:ext>
            </a:extLst>
          </p:cNvPr>
          <p:cNvSpPr txBox="1"/>
          <p:nvPr/>
        </p:nvSpPr>
        <p:spPr>
          <a:xfrm>
            <a:off x="2791968" y="2444496"/>
            <a:ext cx="330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</a:rPr>
              <a:t>V</a:t>
            </a:r>
            <a:endParaRPr lang="ko-KR" alt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59622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id="{167508C4-0379-4DB5-9516-B1BD7D4A1F8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844" r="50450" b="4044"/>
          <a:stretch/>
        </p:blipFill>
        <p:spPr>
          <a:xfrm>
            <a:off x="424729" y="624840"/>
            <a:ext cx="11342542" cy="5608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19943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08A9B11-AC99-46B8-B47B-9F2902ED200D}"/>
              </a:ext>
            </a:extLst>
          </p:cNvPr>
          <p:cNvSpPr txBox="1"/>
          <p:nvPr/>
        </p:nvSpPr>
        <p:spPr>
          <a:xfrm>
            <a:off x="152400" y="128016"/>
            <a:ext cx="64107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4000" dirty="0"/>
              <a:t>2. 1</a:t>
            </a:r>
            <a:r>
              <a:rPr lang="ko-KR" altLang="en-US" sz="4000" dirty="0"/>
              <a:t>단 예시 사진 </a:t>
            </a:r>
            <a:r>
              <a:rPr lang="en-US" altLang="ko-KR" sz="4000" dirty="0"/>
              <a:t>+ </a:t>
            </a:r>
            <a:r>
              <a:rPr lang="ko-KR" altLang="en-US" sz="4000" dirty="0"/>
              <a:t>텍스트 </a:t>
            </a: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C9838A68-2079-482C-871B-1DF17159080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844" r="50400" b="3867"/>
          <a:stretch/>
        </p:blipFill>
        <p:spPr>
          <a:xfrm>
            <a:off x="227352" y="883920"/>
            <a:ext cx="11737295" cy="580948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917F244-E90D-489E-A050-7F0906B33B7C}"/>
              </a:ext>
            </a:extLst>
          </p:cNvPr>
          <p:cNvSpPr txBox="1"/>
          <p:nvPr/>
        </p:nvSpPr>
        <p:spPr>
          <a:xfrm>
            <a:off x="1842348" y="2974848"/>
            <a:ext cx="16802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</a:rPr>
              <a:t>1. </a:t>
            </a:r>
            <a:r>
              <a:rPr lang="ko-KR" altLang="en-US" dirty="0">
                <a:solidFill>
                  <a:srgbClr val="FF0000"/>
                </a:solidFill>
              </a:rPr>
              <a:t>마우스 오버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A091660-BC18-49FA-BD8D-0BA46AB2A802}"/>
              </a:ext>
            </a:extLst>
          </p:cNvPr>
          <p:cNvSpPr txBox="1"/>
          <p:nvPr/>
        </p:nvSpPr>
        <p:spPr>
          <a:xfrm>
            <a:off x="1511808" y="2974848"/>
            <a:ext cx="330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</a:rPr>
              <a:t>V</a:t>
            </a:r>
            <a:endParaRPr lang="ko-KR" alt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803466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531</TotalTime>
  <Words>698</Words>
  <Application>Microsoft Office PowerPoint</Application>
  <PresentationFormat>와이드스크린</PresentationFormat>
  <Paragraphs>151</Paragraphs>
  <Slides>26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3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26</vt:i4>
      </vt:variant>
    </vt:vector>
  </HeadingPairs>
  <TitlesOfParts>
    <vt:vector size="30" baseType="lpstr">
      <vt:lpstr>맑은 고딕</vt:lpstr>
      <vt:lpstr>Arial</vt:lpstr>
      <vt:lpstr>Verdana</vt:lpstr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SYWORKS</dc:creator>
  <cp:lastModifiedBy>진우</cp:lastModifiedBy>
  <cp:revision>30</cp:revision>
  <dcterms:created xsi:type="dcterms:W3CDTF">2020-08-21T09:04:31Z</dcterms:created>
  <dcterms:modified xsi:type="dcterms:W3CDTF">2020-09-07T11:02:29Z</dcterms:modified>
</cp:coreProperties>
</file>